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65" r:id="rId3"/>
    <p:sldId id="256" r:id="rId4"/>
    <p:sldId id="268" r:id="rId5"/>
    <p:sldId id="269" r:id="rId6"/>
    <p:sldId id="270" r:id="rId7"/>
    <p:sldId id="271" r:id="rId8"/>
    <p:sldId id="291" r:id="rId9"/>
    <p:sldId id="292" r:id="rId10"/>
    <p:sldId id="284" r:id="rId11"/>
    <p:sldId id="286" r:id="rId12"/>
    <p:sldId id="288" r:id="rId13"/>
    <p:sldId id="290" r:id="rId14"/>
    <p:sldId id="267" r:id="rId15"/>
  </p:sldIdLst>
  <p:sldSz cx="10693400" cy="756126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6057" autoAdjust="0"/>
  </p:normalViewPr>
  <p:slideViewPr>
    <p:cSldViewPr>
      <p:cViewPr varScale="1">
        <p:scale>
          <a:sx n="62" d="100"/>
          <a:sy n="62" d="100"/>
        </p:scale>
        <p:origin x="1326" y="7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41705-C74F-4E08-A4D0-48B7C4628941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768350"/>
            <a:ext cx="542607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D7A9EF-7D1E-4021-84CB-60CDDFB011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7038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703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95463"/>
            <a:ext cx="4735512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1795463"/>
            <a:ext cx="4735513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95463"/>
            <a:ext cx="9623425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2988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3pPr>
      <a:lvl4pPr marL="1825625" indent="-260350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jpeg"/><Relationship Id="rId7" Type="http://schemas.openxmlformats.org/officeDocument/2006/relationships/image" Target="../media/image2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jpe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428" y="0"/>
            <a:ext cx="10067113" cy="75722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9706" y="1308521"/>
            <a:ext cx="5675312" cy="462793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3759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966" y="6014100"/>
            <a:ext cx="9502954" cy="979039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7713767" y="1246368"/>
            <a:ext cx="2219689" cy="2219689"/>
            <a:chOff x="10006800" y="1657986"/>
            <a:chExt cx="2952750" cy="2952750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13151" y="1664337"/>
              <a:ext cx="2939724" cy="29397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013151" y="1664337"/>
              <a:ext cx="2940050" cy="2940050"/>
            </a:xfrm>
            <a:custGeom>
              <a:avLst/>
              <a:gdLst/>
              <a:ahLst/>
              <a:cxnLst/>
              <a:rect l="l" t="t" r="r" b="b"/>
              <a:pathLst>
                <a:path w="2940050" h="2940050">
                  <a:moveTo>
                    <a:pt x="1469862" y="0"/>
                  </a:moveTo>
                  <a:lnTo>
                    <a:pt x="1518373" y="785"/>
                  </a:lnTo>
                  <a:lnTo>
                    <a:pt x="1566491" y="3127"/>
                  </a:lnTo>
                  <a:lnTo>
                    <a:pt x="1614192" y="6999"/>
                  </a:lnTo>
                  <a:lnTo>
                    <a:pt x="1661453" y="12379"/>
                  </a:lnTo>
                  <a:lnTo>
                    <a:pt x="1708248" y="19241"/>
                  </a:lnTo>
                  <a:lnTo>
                    <a:pt x="1754554" y="27562"/>
                  </a:lnTo>
                  <a:lnTo>
                    <a:pt x="1800346" y="37318"/>
                  </a:lnTo>
                  <a:lnTo>
                    <a:pt x="1845601" y="48483"/>
                  </a:lnTo>
                  <a:lnTo>
                    <a:pt x="1890293" y="61034"/>
                  </a:lnTo>
                  <a:lnTo>
                    <a:pt x="1934400" y="74947"/>
                  </a:lnTo>
                  <a:lnTo>
                    <a:pt x="1977895" y="90198"/>
                  </a:lnTo>
                  <a:lnTo>
                    <a:pt x="2020756" y="106761"/>
                  </a:lnTo>
                  <a:lnTo>
                    <a:pt x="2062958" y="124614"/>
                  </a:lnTo>
                  <a:lnTo>
                    <a:pt x="2104477" y="143731"/>
                  </a:lnTo>
                  <a:lnTo>
                    <a:pt x="2145288" y="164089"/>
                  </a:lnTo>
                  <a:lnTo>
                    <a:pt x="2185367" y="185663"/>
                  </a:lnTo>
                  <a:lnTo>
                    <a:pt x="2224691" y="208429"/>
                  </a:lnTo>
                  <a:lnTo>
                    <a:pt x="2263235" y="232363"/>
                  </a:lnTo>
                  <a:lnTo>
                    <a:pt x="2300974" y="257440"/>
                  </a:lnTo>
                  <a:lnTo>
                    <a:pt x="2337884" y="283637"/>
                  </a:lnTo>
                  <a:lnTo>
                    <a:pt x="2373942" y="310929"/>
                  </a:lnTo>
                  <a:lnTo>
                    <a:pt x="2409123" y="339292"/>
                  </a:lnTo>
                  <a:lnTo>
                    <a:pt x="2443402" y="368702"/>
                  </a:lnTo>
                  <a:lnTo>
                    <a:pt x="2476756" y="399133"/>
                  </a:lnTo>
                  <a:lnTo>
                    <a:pt x="2509160" y="430564"/>
                  </a:lnTo>
                  <a:lnTo>
                    <a:pt x="2540590" y="462968"/>
                  </a:lnTo>
                  <a:lnTo>
                    <a:pt x="2571022" y="496322"/>
                  </a:lnTo>
                  <a:lnTo>
                    <a:pt x="2600432" y="530601"/>
                  </a:lnTo>
                  <a:lnTo>
                    <a:pt x="2628795" y="565782"/>
                  </a:lnTo>
                  <a:lnTo>
                    <a:pt x="2656087" y="601839"/>
                  </a:lnTo>
                  <a:lnTo>
                    <a:pt x="2682284" y="638750"/>
                  </a:lnTo>
                  <a:lnTo>
                    <a:pt x="2707361" y="676489"/>
                  </a:lnTo>
                  <a:lnTo>
                    <a:pt x="2731295" y="715033"/>
                  </a:lnTo>
                  <a:lnTo>
                    <a:pt x="2754061" y="754356"/>
                  </a:lnTo>
                  <a:lnTo>
                    <a:pt x="2775635" y="794436"/>
                  </a:lnTo>
                  <a:lnTo>
                    <a:pt x="2795993" y="835247"/>
                  </a:lnTo>
                  <a:lnTo>
                    <a:pt x="2815110" y="876766"/>
                  </a:lnTo>
                  <a:lnTo>
                    <a:pt x="2832963" y="918968"/>
                  </a:lnTo>
                  <a:lnTo>
                    <a:pt x="2849526" y="961829"/>
                  </a:lnTo>
                  <a:lnTo>
                    <a:pt x="2864777" y="1005324"/>
                  </a:lnTo>
                  <a:lnTo>
                    <a:pt x="2878690" y="1049431"/>
                  </a:lnTo>
                  <a:lnTo>
                    <a:pt x="2891241" y="1094123"/>
                  </a:lnTo>
                  <a:lnTo>
                    <a:pt x="2902406" y="1139378"/>
                  </a:lnTo>
                  <a:lnTo>
                    <a:pt x="2912162" y="1185170"/>
                  </a:lnTo>
                  <a:lnTo>
                    <a:pt x="2920483" y="1231476"/>
                  </a:lnTo>
                  <a:lnTo>
                    <a:pt x="2927345" y="1278271"/>
                  </a:lnTo>
                  <a:lnTo>
                    <a:pt x="2932725" y="1325532"/>
                  </a:lnTo>
                  <a:lnTo>
                    <a:pt x="2936597" y="1373233"/>
                  </a:lnTo>
                  <a:lnTo>
                    <a:pt x="2938939" y="1421351"/>
                  </a:lnTo>
                  <a:lnTo>
                    <a:pt x="2939724" y="1469862"/>
                  </a:lnTo>
                  <a:lnTo>
                    <a:pt x="2938939" y="1518372"/>
                  </a:lnTo>
                  <a:lnTo>
                    <a:pt x="2936597" y="1566490"/>
                  </a:lnTo>
                  <a:lnTo>
                    <a:pt x="2932725" y="1614192"/>
                  </a:lnTo>
                  <a:lnTo>
                    <a:pt x="2927345" y="1661452"/>
                  </a:lnTo>
                  <a:lnTo>
                    <a:pt x="2920483" y="1708248"/>
                  </a:lnTo>
                  <a:lnTo>
                    <a:pt x="2912162" y="1754554"/>
                  </a:lnTo>
                  <a:lnTo>
                    <a:pt x="2902406" y="1800346"/>
                  </a:lnTo>
                  <a:lnTo>
                    <a:pt x="2891241" y="1845600"/>
                  </a:lnTo>
                  <a:lnTo>
                    <a:pt x="2878690" y="1890293"/>
                  </a:lnTo>
                  <a:lnTo>
                    <a:pt x="2864777" y="1934399"/>
                  </a:lnTo>
                  <a:lnTo>
                    <a:pt x="2849526" y="1977895"/>
                  </a:lnTo>
                  <a:lnTo>
                    <a:pt x="2832963" y="2020755"/>
                  </a:lnTo>
                  <a:lnTo>
                    <a:pt x="2815110" y="2062957"/>
                  </a:lnTo>
                  <a:lnTo>
                    <a:pt x="2795993" y="2104476"/>
                  </a:lnTo>
                  <a:lnTo>
                    <a:pt x="2775635" y="2145287"/>
                  </a:lnTo>
                  <a:lnTo>
                    <a:pt x="2754061" y="2185367"/>
                  </a:lnTo>
                  <a:lnTo>
                    <a:pt x="2731295" y="2224690"/>
                  </a:lnTo>
                  <a:lnTo>
                    <a:pt x="2707361" y="2263234"/>
                  </a:lnTo>
                  <a:lnTo>
                    <a:pt x="2682284" y="2300973"/>
                  </a:lnTo>
                  <a:lnTo>
                    <a:pt x="2656087" y="2337883"/>
                  </a:lnTo>
                  <a:lnTo>
                    <a:pt x="2628795" y="2373941"/>
                  </a:lnTo>
                  <a:lnTo>
                    <a:pt x="2600432" y="2409122"/>
                  </a:lnTo>
                  <a:lnTo>
                    <a:pt x="2571022" y="2443401"/>
                  </a:lnTo>
                  <a:lnTo>
                    <a:pt x="2540590" y="2476755"/>
                  </a:lnTo>
                  <a:lnTo>
                    <a:pt x="2509160" y="2509159"/>
                  </a:lnTo>
                  <a:lnTo>
                    <a:pt x="2476756" y="2540589"/>
                  </a:lnTo>
                  <a:lnTo>
                    <a:pt x="2443402" y="2571021"/>
                  </a:lnTo>
                  <a:lnTo>
                    <a:pt x="2409123" y="2600431"/>
                  </a:lnTo>
                  <a:lnTo>
                    <a:pt x="2373942" y="2628794"/>
                  </a:lnTo>
                  <a:lnTo>
                    <a:pt x="2337884" y="2656086"/>
                  </a:lnTo>
                  <a:lnTo>
                    <a:pt x="2300974" y="2682282"/>
                  </a:lnTo>
                  <a:lnTo>
                    <a:pt x="2263235" y="2707360"/>
                  </a:lnTo>
                  <a:lnTo>
                    <a:pt x="2224691" y="2731294"/>
                  </a:lnTo>
                  <a:lnTo>
                    <a:pt x="2185367" y="2754060"/>
                  </a:lnTo>
                  <a:lnTo>
                    <a:pt x="2145288" y="2775634"/>
                  </a:lnTo>
                  <a:lnTo>
                    <a:pt x="2104477" y="2795992"/>
                  </a:lnTo>
                  <a:lnTo>
                    <a:pt x="2062958" y="2815109"/>
                  </a:lnTo>
                  <a:lnTo>
                    <a:pt x="2020756" y="2832961"/>
                  </a:lnTo>
                  <a:lnTo>
                    <a:pt x="1977895" y="2849525"/>
                  </a:lnTo>
                  <a:lnTo>
                    <a:pt x="1934400" y="2864775"/>
                  </a:lnTo>
                  <a:lnTo>
                    <a:pt x="1890293" y="2878688"/>
                  </a:lnTo>
                  <a:lnTo>
                    <a:pt x="1845601" y="2891240"/>
                  </a:lnTo>
                  <a:lnTo>
                    <a:pt x="1800346" y="2902405"/>
                  </a:lnTo>
                  <a:lnTo>
                    <a:pt x="1754554" y="2912160"/>
                  </a:lnTo>
                  <a:lnTo>
                    <a:pt x="1708248" y="2920481"/>
                  </a:lnTo>
                  <a:lnTo>
                    <a:pt x="1661453" y="2927344"/>
                  </a:lnTo>
                  <a:lnTo>
                    <a:pt x="1614192" y="2932723"/>
                  </a:lnTo>
                  <a:lnTo>
                    <a:pt x="1566491" y="2936596"/>
                  </a:lnTo>
                  <a:lnTo>
                    <a:pt x="1518373" y="2938937"/>
                  </a:lnTo>
                  <a:lnTo>
                    <a:pt x="1469862" y="2939723"/>
                  </a:lnTo>
                  <a:lnTo>
                    <a:pt x="1421351" y="2938937"/>
                  </a:lnTo>
                  <a:lnTo>
                    <a:pt x="1373233" y="2936596"/>
                  </a:lnTo>
                  <a:lnTo>
                    <a:pt x="1325532" y="2932723"/>
                  </a:lnTo>
                  <a:lnTo>
                    <a:pt x="1278271" y="2927344"/>
                  </a:lnTo>
                  <a:lnTo>
                    <a:pt x="1231476" y="2920481"/>
                  </a:lnTo>
                  <a:lnTo>
                    <a:pt x="1185170" y="2912160"/>
                  </a:lnTo>
                  <a:lnTo>
                    <a:pt x="1139378" y="2902405"/>
                  </a:lnTo>
                  <a:lnTo>
                    <a:pt x="1094123" y="2891240"/>
                  </a:lnTo>
                  <a:lnTo>
                    <a:pt x="1049431" y="2878688"/>
                  </a:lnTo>
                  <a:lnTo>
                    <a:pt x="1005324" y="2864775"/>
                  </a:lnTo>
                  <a:lnTo>
                    <a:pt x="961829" y="2849525"/>
                  </a:lnTo>
                  <a:lnTo>
                    <a:pt x="918968" y="2832961"/>
                  </a:lnTo>
                  <a:lnTo>
                    <a:pt x="876766" y="2815109"/>
                  </a:lnTo>
                  <a:lnTo>
                    <a:pt x="835247" y="2795992"/>
                  </a:lnTo>
                  <a:lnTo>
                    <a:pt x="794436" y="2775634"/>
                  </a:lnTo>
                  <a:lnTo>
                    <a:pt x="754356" y="2754060"/>
                  </a:lnTo>
                  <a:lnTo>
                    <a:pt x="715033" y="2731294"/>
                  </a:lnTo>
                  <a:lnTo>
                    <a:pt x="676489" y="2707360"/>
                  </a:lnTo>
                  <a:lnTo>
                    <a:pt x="638750" y="2682282"/>
                  </a:lnTo>
                  <a:lnTo>
                    <a:pt x="601839" y="2656086"/>
                  </a:lnTo>
                  <a:lnTo>
                    <a:pt x="565782" y="2628794"/>
                  </a:lnTo>
                  <a:lnTo>
                    <a:pt x="530601" y="2600431"/>
                  </a:lnTo>
                  <a:lnTo>
                    <a:pt x="496322" y="2571021"/>
                  </a:lnTo>
                  <a:lnTo>
                    <a:pt x="462968" y="2540589"/>
                  </a:lnTo>
                  <a:lnTo>
                    <a:pt x="430564" y="2509159"/>
                  </a:lnTo>
                  <a:lnTo>
                    <a:pt x="399133" y="2476755"/>
                  </a:lnTo>
                  <a:lnTo>
                    <a:pt x="368702" y="2443401"/>
                  </a:lnTo>
                  <a:lnTo>
                    <a:pt x="339292" y="2409122"/>
                  </a:lnTo>
                  <a:lnTo>
                    <a:pt x="310929" y="2373941"/>
                  </a:lnTo>
                  <a:lnTo>
                    <a:pt x="283637" y="2337883"/>
                  </a:lnTo>
                  <a:lnTo>
                    <a:pt x="257440" y="2300973"/>
                  </a:lnTo>
                  <a:lnTo>
                    <a:pt x="232363" y="2263234"/>
                  </a:lnTo>
                  <a:lnTo>
                    <a:pt x="208429" y="2224690"/>
                  </a:lnTo>
                  <a:lnTo>
                    <a:pt x="185663" y="2185367"/>
                  </a:lnTo>
                  <a:lnTo>
                    <a:pt x="164089" y="2145287"/>
                  </a:lnTo>
                  <a:lnTo>
                    <a:pt x="143731" y="2104476"/>
                  </a:lnTo>
                  <a:lnTo>
                    <a:pt x="124614" y="2062957"/>
                  </a:lnTo>
                  <a:lnTo>
                    <a:pt x="106761" y="2020755"/>
                  </a:lnTo>
                  <a:lnTo>
                    <a:pt x="90198" y="1977895"/>
                  </a:lnTo>
                  <a:lnTo>
                    <a:pt x="74947" y="1934399"/>
                  </a:lnTo>
                  <a:lnTo>
                    <a:pt x="61034" y="1890293"/>
                  </a:lnTo>
                  <a:lnTo>
                    <a:pt x="48483" y="1845600"/>
                  </a:lnTo>
                  <a:lnTo>
                    <a:pt x="37318" y="1800346"/>
                  </a:lnTo>
                  <a:lnTo>
                    <a:pt x="27562" y="1754554"/>
                  </a:lnTo>
                  <a:lnTo>
                    <a:pt x="19241" y="1708248"/>
                  </a:lnTo>
                  <a:lnTo>
                    <a:pt x="12379" y="1661452"/>
                  </a:lnTo>
                  <a:lnTo>
                    <a:pt x="6999" y="1614192"/>
                  </a:lnTo>
                  <a:lnTo>
                    <a:pt x="3127" y="1566490"/>
                  </a:lnTo>
                  <a:lnTo>
                    <a:pt x="785" y="1518372"/>
                  </a:lnTo>
                  <a:lnTo>
                    <a:pt x="0" y="1469862"/>
                  </a:lnTo>
                  <a:lnTo>
                    <a:pt x="785" y="1421351"/>
                  </a:lnTo>
                  <a:lnTo>
                    <a:pt x="3127" y="1373233"/>
                  </a:lnTo>
                  <a:lnTo>
                    <a:pt x="6999" y="1325532"/>
                  </a:lnTo>
                  <a:lnTo>
                    <a:pt x="12379" y="1278271"/>
                  </a:lnTo>
                  <a:lnTo>
                    <a:pt x="19241" y="1231476"/>
                  </a:lnTo>
                  <a:lnTo>
                    <a:pt x="27562" y="1185170"/>
                  </a:lnTo>
                  <a:lnTo>
                    <a:pt x="37318" y="1139378"/>
                  </a:lnTo>
                  <a:lnTo>
                    <a:pt x="48483" y="1094123"/>
                  </a:lnTo>
                  <a:lnTo>
                    <a:pt x="61034" y="1049431"/>
                  </a:lnTo>
                  <a:lnTo>
                    <a:pt x="74947" y="1005324"/>
                  </a:lnTo>
                  <a:lnTo>
                    <a:pt x="90198" y="961829"/>
                  </a:lnTo>
                  <a:lnTo>
                    <a:pt x="106761" y="918968"/>
                  </a:lnTo>
                  <a:lnTo>
                    <a:pt x="124614" y="876766"/>
                  </a:lnTo>
                  <a:lnTo>
                    <a:pt x="143731" y="835247"/>
                  </a:lnTo>
                  <a:lnTo>
                    <a:pt x="164089" y="794436"/>
                  </a:lnTo>
                  <a:lnTo>
                    <a:pt x="185663" y="754356"/>
                  </a:lnTo>
                  <a:lnTo>
                    <a:pt x="208429" y="715033"/>
                  </a:lnTo>
                  <a:lnTo>
                    <a:pt x="232363" y="676489"/>
                  </a:lnTo>
                  <a:lnTo>
                    <a:pt x="257440" y="638750"/>
                  </a:lnTo>
                  <a:lnTo>
                    <a:pt x="283637" y="601839"/>
                  </a:lnTo>
                  <a:lnTo>
                    <a:pt x="310929" y="565782"/>
                  </a:lnTo>
                  <a:lnTo>
                    <a:pt x="339292" y="530601"/>
                  </a:lnTo>
                  <a:lnTo>
                    <a:pt x="368702" y="496322"/>
                  </a:lnTo>
                  <a:lnTo>
                    <a:pt x="399133" y="462968"/>
                  </a:lnTo>
                  <a:lnTo>
                    <a:pt x="430564" y="430564"/>
                  </a:lnTo>
                  <a:lnTo>
                    <a:pt x="462968" y="399133"/>
                  </a:lnTo>
                  <a:lnTo>
                    <a:pt x="496322" y="368702"/>
                  </a:lnTo>
                  <a:lnTo>
                    <a:pt x="530601" y="339292"/>
                  </a:lnTo>
                  <a:lnTo>
                    <a:pt x="565782" y="310929"/>
                  </a:lnTo>
                  <a:lnTo>
                    <a:pt x="601839" y="283637"/>
                  </a:lnTo>
                  <a:lnTo>
                    <a:pt x="638750" y="257440"/>
                  </a:lnTo>
                  <a:lnTo>
                    <a:pt x="676489" y="232363"/>
                  </a:lnTo>
                  <a:lnTo>
                    <a:pt x="715033" y="208429"/>
                  </a:lnTo>
                  <a:lnTo>
                    <a:pt x="754356" y="185663"/>
                  </a:lnTo>
                  <a:lnTo>
                    <a:pt x="794436" y="164089"/>
                  </a:lnTo>
                  <a:lnTo>
                    <a:pt x="835247" y="143731"/>
                  </a:lnTo>
                  <a:lnTo>
                    <a:pt x="876766" y="124614"/>
                  </a:lnTo>
                  <a:lnTo>
                    <a:pt x="918968" y="106761"/>
                  </a:lnTo>
                  <a:lnTo>
                    <a:pt x="961829" y="90198"/>
                  </a:lnTo>
                  <a:lnTo>
                    <a:pt x="1005324" y="74947"/>
                  </a:lnTo>
                  <a:lnTo>
                    <a:pt x="1049431" y="61034"/>
                  </a:lnTo>
                  <a:lnTo>
                    <a:pt x="1094123" y="48483"/>
                  </a:lnTo>
                  <a:lnTo>
                    <a:pt x="1139378" y="37318"/>
                  </a:lnTo>
                  <a:lnTo>
                    <a:pt x="1185170" y="27562"/>
                  </a:lnTo>
                  <a:lnTo>
                    <a:pt x="1231476" y="19241"/>
                  </a:lnTo>
                  <a:lnTo>
                    <a:pt x="1278271" y="12379"/>
                  </a:lnTo>
                  <a:lnTo>
                    <a:pt x="1325532" y="6999"/>
                  </a:lnTo>
                  <a:lnTo>
                    <a:pt x="1373233" y="3127"/>
                  </a:lnTo>
                  <a:lnTo>
                    <a:pt x="1421351" y="785"/>
                  </a:lnTo>
                  <a:lnTo>
                    <a:pt x="1469862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8314246" y="4178709"/>
            <a:ext cx="1619179" cy="1619179"/>
            <a:chOff x="10805590" y="5558744"/>
            <a:chExt cx="2153920" cy="2153920"/>
          </a:xfrm>
        </p:grpSpPr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11941" y="5565095"/>
              <a:ext cx="2140934" cy="214093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0811941" y="5565095"/>
              <a:ext cx="2141220" cy="2141220"/>
            </a:xfrm>
            <a:custGeom>
              <a:avLst/>
              <a:gdLst/>
              <a:ahLst/>
              <a:cxnLst/>
              <a:rect l="l" t="t" r="r" b="b"/>
              <a:pathLst>
                <a:path w="2141220" h="2141220">
                  <a:moveTo>
                    <a:pt x="1070466" y="0"/>
                  </a:moveTo>
                  <a:lnTo>
                    <a:pt x="1118141" y="1043"/>
                  </a:lnTo>
                  <a:lnTo>
                    <a:pt x="1165283" y="4143"/>
                  </a:lnTo>
                  <a:lnTo>
                    <a:pt x="1211848" y="9258"/>
                  </a:lnTo>
                  <a:lnTo>
                    <a:pt x="1257793" y="16343"/>
                  </a:lnTo>
                  <a:lnTo>
                    <a:pt x="1303073" y="25354"/>
                  </a:lnTo>
                  <a:lnTo>
                    <a:pt x="1347647" y="36249"/>
                  </a:lnTo>
                  <a:lnTo>
                    <a:pt x="1391469" y="48983"/>
                  </a:lnTo>
                  <a:lnTo>
                    <a:pt x="1434497" y="63514"/>
                  </a:lnTo>
                  <a:lnTo>
                    <a:pt x="1476687" y="79797"/>
                  </a:lnTo>
                  <a:lnTo>
                    <a:pt x="1517995" y="97789"/>
                  </a:lnTo>
                  <a:lnTo>
                    <a:pt x="1558377" y="117446"/>
                  </a:lnTo>
                  <a:lnTo>
                    <a:pt x="1597792" y="138726"/>
                  </a:lnTo>
                  <a:lnTo>
                    <a:pt x="1636193" y="161584"/>
                  </a:lnTo>
                  <a:lnTo>
                    <a:pt x="1673540" y="185977"/>
                  </a:lnTo>
                  <a:lnTo>
                    <a:pt x="1709786" y="211861"/>
                  </a:lnTo>
                  <a:lnTo>
                    <a:pt x="1744890" y="239192"/>
                  </a:lnTo>
                  <a:lnTo>
                    <a:pt x="1778807" y="267928"/>
                  </a:lnTo>
                  <a:lnTo>
                    <a:pt x="1811495" y="298025"/>
                  </a:lnTo>
                  <a:lnTo>
                    <a:pt x="1842908" y="329439"/>
                  </a:lnTo>
                  <a:lnTo>
                    <a:pt x="1873005" y="362126"/>
                  </a:lnTo>
                  <a:lnTo>
                    <a:pt x="1901741" y="396043"/>
                  </a:lnTo>
                  <a:lnTo>
                    <a:pt x="1929073" y="431147"/>
                  </a:lnTo>
                  <a:lnTo>
                    <a:pt x="1954957" y="467394"/>
                  </a:lnTo>
                  <a:lnTo>
                    <a:pt x="1979349" y="504740"/>
                  </a:lnTo>
                  <a:lnTo>
                    <a:pt x="2002207" y="543142"/>
                  </a:lnTo>
                  <a:lnTo>
                    <a:pt x="2023487" y="582556"/>
                  </a:lnTo>
                  <a:lnTo>
                    <a:pt x="2043144" y="622939"/>
                  </a:lnTo>
                  <a:lnTo>
                    <a:pt x="2061136" y="664247"/>
                  </a:lnTo>
                  <a:lnTo>
                    <a:pt x="2077420" y="706436"/>
                  </a:lnTo>
                  <a:lnTo>
                    <a:pt x="2091950" y="749464"/>
                  </a:lnTo>
                  <a:lnTo>
                    <a:pt x="2104684" y="793286"/>
                  </a:lnTo>
                  <a:lnTo>
                    <a:pt x="2115579" y="837860"/>
                  </a:lnTo>
                  <a:lnTo>
                    <a:pt x="2124591" y="883141"/>
                  </a:lnTo>
                  <a:lnTo>
                    <a:pt x="2131675" y="929085"/>
                  </a:lnTo>
                  <a:lnTo>
                    <a:pt x="2136790" y="975650"/>
                  </a:lnTo>
                  <a:lnTo>
                    <a:pt x="2139891" y="1022792"/>
                  </a:lnTo>
                  <a:lnTo>
                    <a:pt x="2140934" y="1070467"/>
                  </a:lnTo>
                  <a:lnTo>
                    <a:pt x="2139891" y="1118142"/>
                  </a:lnTo>
                  <a:lnTo>
                    <a:pt x="2136790" y="1165284"/>
                  </a:lnTo>
                  <a:lnTo>
                    <a:pt x="2131675" y="1211849"/>
                  </a:lnTo>
                  <a:lnTo>
                    <a:pt x="2124591" y="1257794"/>
                  </a:lnTo>
                  <a:lnTo>
                    <a:pt x="2115579" y="1303075"/>
                  </a:lnTo>
                  <a:lnTo>
                    <a:pt x="2104684" y="1347648"/>
                  </a:lnTo>
                  <a:lnTo>
                    <a:pt x="2091950" y="1391470"/>
                  </a:lnTo>
                  <a:lnTo>
                    <a:pt x="2077420" y="1434498"/>
                  </a:lnTo>
                  <a:lnTo>
                    <a:pt x="2061136" y="1476688"/>
                  </a:lnTo>
                  <a:lnTo>
                    <a:pt x="2043144" y="1517996"/>
                  </a:lnTo>
                  <a:lnTo>
                    <a:pt x="2023487" y="1558378"/>
                  </a:lnTo>
                  <a:lnTo>
                    <a:pt x="2002207" y="1597793"/>
                  </a:lnTo>
                  <a:lnTo>
                    <a:pt x="1979349" y="1636194"/>
                  </a:lnTo>
                  <a:lnTo>
                    <a:pt x="1954957" y="1673540"/>
                  </a:lnTo>
                  <a:lnTo>
                    <a:pt x="1929073" y="1709787"/>
                  </a:lnTo>
                  <a:lnTo>
                    <a:pt x="1901741" y="1744891"/>
                  </a:lnTo>
                  <a:lnTo>
                    <a:pt x="1873005" y="1778808"/>
                  </a:lnTo>
                  <a:lnTo>
                    <a:pt x="1842908" y="1811495"/>
                  </a:lnTo>
                  <a:lnTo>
                    <a:pt x="1811495" y="1842909"/>
                  </a:lnTo>
                  <a:lnTo>
                    <a:pt x="1778807" y="1873005"/>
                  </a:lnTo>
                  <a:lnTo>
                    <a:pt x="1744890" y="1901741"/>
                  </a:lnTo>
                  <a:lnTo>
                    <a:pt x="1709786" y="1929073"/>
                  </a:lnTo>
                  <a:lnTo>
                    <a:pt x="1673540" y="1954957"/>
                  </a:lnTo>
                  <a:lnTo>
                    <a:pt x="1636193" y="1979350"/>
                  </a:lnTo>
                  <a:lnTo>
                    <a:pt x="1597792" y="2002208"/>
                  </a:lnTo>
                  <a:lnTo>
                    <a:pt x="1558377" y="2023487"/>
                  </a:lnTo>
                  <a:lnTo>
                    <a:pt x="1517995" y="2043145"/>
                  </a:lnTo>
                  <a:lnTo>
                    <a:pt x="1476687" y="2061137"/>
                  </a:lnTo>
                  <a:lnTo>
                    <a:pt x="1434497" y="2077420"/>
                  </a:lnTo>
                  <a:lnTo>
                    <a:pt x="1391469" y="2091950"/>
                  </a:lnTo>
                  <a:lnTo>
                    <a:pt x="1347647" y="2104685"/>
                  </a:lnTo>
                  <a:lnTo>
                    <a:pt x="1303073" y="2115579"/>
                  </a:lnTo>
                  <a:lnTo>
                    <a:pt x="1257793" y="2124591"/>
                  </a:lnTo>
                  <a:lnTo>
                    <a:pt x="1211848" y="2131675"/>
                  </a:lnTo>
                  <a:lnTo>
                    <a:pt x="1165283" y="2136790"/>
                  </a:lnTo>
                  <a:lnTo>
                    <a:pt x="1118141" y="2139891"/>
                  </a:lnTo>
                  <a:lnTo>
                    <a:pt x="1070466" y="2140934"/>
                  </a:lnTo>
                  <a:lnTo>
                    <a:pt x="1022791" y="2139891"/>
                  </a:lnTo>
                  <a:lnTo>
                    <a:pt x="975649" y="2136790"/>
                  </a:lnTo>
                  <a:lnTo>
                    <a:pt x="929084" y="2131675"/>
                  </a:lnTo>
                  <a:lnTo>
                    <a:pt x="883139" y="2124591"/>
                  </a:lnTo>
                  <a:lnTo>
                    <a:pt x="837859" y="2115579"/>
                  </a:lnTo>
                  <a:lnTo>
                    <a:pt x="793285" y="2104685"/>
                  </a:lnTo>
                  <a:lnTo>
                    <a:pt x="749463" y="2091950"/>
                  </a:lnTo>
                  <a:lnTo>
                    <a:pt x="706435" y="2077420"/>
                  </a:lnTo>
                  <a:lnTo>
                    <a:pt x="664246" y="2061137"/>
                  </a:lnTo>
                  <a:lnTo>
                    <a:pt x="622938" y="2043145"/>
                  </a:lnTo>
                  <a:lnTo>
                    <a:pt x="582555" y="2023487"/>
                  </a:lnTo>
                  <a:lnTo>
                    <a:pt x="543141" y="2002208"/>
                  </a:lnTo>
                  <a:lnTo>
                    <a:pt x="504739" y="1979350"/>
                  </a:lnTo>
                  <a:lnTo>
                    <a:pt x="467393" y="1954957"/>
                  </a:lnTo>
                  <a:lnTo>
                    <a:pt x="431146" y="1929073"/>
                  </a:lnTo>
                  <a:lnTo>
                    <a:pt x="396043" y="1901741"/>
                  </a:lnTo>
                  <a:lnTo>
                    <a:pt x="362125" y="1873005"/>
                  </a:lnTo>
                  <a:lnTo>
                    <a:pt x="329438" y="1842909"/>
                  </a:lnTo>
                  <a:lnTo>
                    <a:pt x="298024" y="1811495"/>
                  </a:lnTo>
                  <a:lnTo>
                    <a:pt x="267928" y="1778808"/>
                  </a:lnTo>
                  <a:lnTo>
                    <a:pt x="239192" y="1744891"/>
                  </a:lnTo>
                  <a:lnTo>
                    <a:pt x="211860" y="1709787"/>
                  </a:lnTo>
                  <a:lnTo>
                    <a:pt x="185976" y="1673540"/>
                  </a:lnTo>
                  <a:lnTo>
                    <a:pt x="161584" y="1636194"/>
                  </a:lnTo>
                  <a:lnTo>
                    <a:pt x="138726" y="1597793"/>
                  </a:lnTo>
                  <a:lnTo>
                    <a:pt x="117446" y="1558378"/>
                  </a:lnTo>
                  <a:lnTo>
                    <a:pt x="97789" y="1517996"/>
                  </a:lnTo>
                  <a:lnTo>
                    <a:pt x="79797" y="1476688"/>
                  </a:lnTo>
                  <a:lnTo>
                    <a:pt x="63514" y="1434498"/>
                  </a:lnTo>
                  <a:lnTo>
                    <a:pt x="48983" y="1391470"/>
                  </a:lnTo>
                  <a:lnTo>
                    <a:pt x="36249" y="1347648"/>
                  </a:lnTo>
                  <a:lnTo>
                    <a:pt x="25354" y="1303075"/>
                  </a:lnTo>
                  <a:lnTo>
                    <a:pt x="16343" y="1257794"/>
                  </a:lnTo>
                  <a:lnTo>
                    <a:pt x="9258" y="1211849"/>
                  </a:lnTo>
                  <a:lnTo>
                    <a:pt x="4143" y="1165284"/>
                  </a:lnTo>
                  <a:lnTo>
                    <a:pt x="1043" y="1118142"/>
                  </a:lnTo>
                  <a:lnTo>
                    <a:pt x="0" y="1070467"/>
                  </a:lnTo>
                  <a:lnTo>
                    <a:pt x="1043" y="1022792"/>
                  </a:lnTo>
                  <a:lnTo>
                    <a:pt x="4143" y="975650"/>
                  </a:lnTo>
                  <a:lnTo>
                    <a:pt x="9258" y="929085"/>
                  </a:lnTo>
                  <a:lnTo>
                    <a:pt x="16343" y="883141"/>
                  </a:lnTo>
                  <a:lnTo>
                    <a:pt x="25354" y="837860"/>
                  </a:lnTo>
                  <a:lnTo>
                    <a:pt x="36249" y="793286"/>
                  </a:lnTo>
                  <a:lnTo>
                    <a:pt x="48983" y="749464"/>
                  </a:lnTo>
                  <a:lnTo>
                    <a:pt x="63514" y="706436"/>
                  </a:lnTo>
                  <a:lnTo>
                    <a:pt x="79797" y="664247"/>
                  </a:lnTo>
                  <a:lnTo>
                    <a:pt x="97789" y="622939"/>
                  </a:lnTo>
                  <a:lnTo>
                    <a:pt x="117446" y="582556"/>
                  </a:lnTo>
                  <a:lnTo>
                    <a:pt x="138726" y="543142"/>
                  </a:lnTo>
                  <a:lnTo>
                    <a:pt x="161584" y="504740"/>
                  </a:lnTo>
                  <a:lnTo>
                    <a:pt x="185976" y="467394"/>
                  </a:lnTo>
                  <a:lnTo>
                    <a:pt x="211860" y="431147"/>
                  </a:lnTo>
                  <a:lnTo>
                    <a:pt x="239192" y="396043"/>
                  </a:lnTo>
                  <a:lnTo>
                    <a:pt x="267928" y="362126"/>
                  </a:lnTo>
                  <a:lnTo>
                    <a:pt x="298024" y="329439"/>
                  </a:lnTo>
                  <a:lnTo>
                    <a:pt x="329438" y="298025"/>
                  </a:lnTo>
                  <a:lnTo>
                    <a:pt x="362125" y="267928"/>
                  </a:lnTo>
                  <a:lnTo>
                    <a:pt x="396043" y="239192"/>
                  </a:lnTo>
                  <a:lnTo>
                    <a:pt x="431146" y="211861"/>
                  </a:lnTo>
                  <a:lnTo>
                    <a:pt x="467393" y="185977"/>
                  </a:lnTo>
                  <a:lnTo>
                    <a:pt x="504739" y="161584"/>
                  </a:lnTo>
                  <a:lnTo>
                    <a:pt x="543141" y="138726"/>
                  </a:lnTo>
                  <a:lnTo>
                    <a:pt x="582555" y="117446"/>
                  </a:lnTo>
                  <a:lnTo>
                    <a:pt x="622938" y="97789"/>
                  </a:lnTo>
                  <a:lnTo>
                    <a:pt x="664246" y="79797"/>
                  </a:lnTo>
                  <a:lnTo>
                    <a:pt x="706435" y="63514"/>
                  </a:lnTo>
                  <a:lnTo>
                    <a:pt x="749463" y="48983"/>
                  </a:lnTo>
                  <a:lnTo>
                    <a:pt x="793285" y="36249"/>
                  </a:lnTo>
                  <a:lnTo>
                    <a:pt x="837859" y="25354"/>
                  </a:lnTo>
                  <a:lnTo>
                    <a:pt x="883139" y="16343"/>
                  </a:lnTo>
                  <a:lnTo>
                    <a:pt x="929084" y="9258"/>
                  </a:lnTo>
                  <a:lnTo>
                    <a:pt x="975649" y="4143"/>
                  </a:lnTo>
                  <a:lnTo>
                    <a:pt x="1022791" y="1043"/>
                  </a:lnTo>
                  <a:lnTo>
                    <a:pt x="107046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pic>
        <p:nvPicPr>
          <p:cNvPr id="15" name="object 1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1732" y="1111632"/>
            <a:ext cx="2271103" cy="4683122"/>
          </a:xfrm>
          <a:prstGeom prst="rect">
            <a:avLst/>
          </a:prstGeom>
        </p:spPr>
      </p:pic>
      <p:grpSp>
        <p:nvGrpSpPr>
          <p:cNvPr id="16" name="object 16"/>
          <p:cNvGrpSpPr/>
          <p:nvPr/>
        </p:nvGrpSpPr>
        <p:grpSpPr>
          <a:xfrm>
            <a:off x="5041794" y="407645"/>
            <a:ext cx="1779093" cy="447659"/>
            <a:chOff x="6452398" y="542272"/>
            <a:chExt cx="2366280" cy="595500"/>
          </a:xfrm>
        </p:grpSpPr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452398" y="542272"/>
              <a:ext cx="1618428" cy="595500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8113827" y="721486"/>
              <a:ext cx="704850" cy="311785"/>
            </a:xfrm>
            <a:custGeom>
              <a:avLst/>
              <a:gdLst/>
              <a:ahLst/>
              <a:cxnLst/>
              <a:rect l="l" t="t" r="r" b="b"/>
              <a:pathLst>
                <a:path w="704850" h="311784">
                  <a:moveTo>
                    <a:pt x="468566" y="231482"/>
                  </a:moveTo>
                  <a:lnTo>
                    <a:pt x="464832" y="227749"/>
                  </a:lnTo>
                  <a:lnTo>
                    <a:pt x="450481" y="230225"/>
                  </a:lnTo>
                  <a:lnTo>
                    <a:pt x="428078" y="233781"/>
                  </a:lnTo>
                  <a:lnTo>
                    <a:pt x="376910" y="238747"/>
                  </a:lnTo>
                  <a:lnTo>
                    <a:pt x="308190" y="242303"/>
                  </a:lnTo>
                  <a:lnTo>
                    <a:pt x="281876" y="242684"/>
                  </a:lnTo>
                  <a:lnTo>
                    <a:pt x="154940" y="240817"/>
                  </a:lnTo>
                  <a:lnTo>
                    <a:pt x="93345" y="237083"/>
                  </a:lnTo>
                  <a:lnTo>
                    <a:pt x="86626" y="235686"/>
                  </a:lnTo>
                  <a:lnTo>
                    <a:pt x="73914" y="232879"/>
                  </a:lnTo>
                  <a:lnTo>
                    <a:pt x="67208" y="231482"/>
                  </a:lnTo>
                  <a:lnTo>
                    <a:pt x="59740" y="231482"/>
                  </a:lnTo>
                  <a:lnTo>
                    <a:pt x="54140" y="227749"/>
                  </a:lnTo>
                  <a:lnTo>
                    <a:pt x="50406" y="225882"/>
                  </a:lnTo>
                  <a:lnTo>
                    <a:pt x="50406" y="224015"/>
                  </a:lnTo>
                  <a:lnTo>
                    <a:pt x="52273" y="222148"/>
                  </a:lnTo>
                  <a:lnTo>
                    <a:pt x="56527" y="215823"/>
                  </a:lnTo>
                  <a:lnTo>
                    <a:pt x="61137" y="210718"/>
                  </a:lnTo>
                  <a:lnTo>
                    <a:pt x="66446" y="206654"/>
                  </a:lnTo>
                  <a:lnTo>
                    <a:pt x="72809" y="203479"/>
                  </a:lnTo>
                  <a:lnTo>
                    <a:pt x="87795" y="197180"/>
                  </a:lnTo>
                  <a:lnTo>
                    <a:pt x="101739" y="189484"/>
                  </a:lnTo>
                  <a:lnTo>
                    <a:pt x="114274" y="180378"/>
                  </a:lnTo>
                  <a:lnTo>
                    <a:pt x="125069" y="169875"/>
                  </a:lnTo>
                  <a:lnTo>
                    <a:pt x="136271" y="177342"/>
                  </a:lnTo>
                  <a:lnTo>
                    <a:pt x="141871" y="179209"/>
                  </a:lnTo>
                  <a:lnTo>
                    <a:pt x="143738" y="179209"/>
                  </a:lnTo>
                  <a:lnTo>
                    <a:pt x="147472" y="181076"/>
                  </a:lnTo>
                  <a:lnTo>
                    <a:pt x="156806" y="181076"/>
                  </a:lnTo>
                  <a:lnTo>
                    <a:pt x="171742" y="173609"/>
                  </a:lnTo>
                  <a:lnTo>
                    <a:pt x="177342" y="169875"/>
                  </a:lnTo>
                  <a:lnTo>
                    <a:pt x="182943" y="166141"/>
                  </a:lnTo>
                  <a:lnTo>
                    <a:pt x="186677" y="162407"/>
                  </a:lnTo>
                  <a:lnTo>
                    <a:pt x="194144" y="166141"/>
                  </a:lnTo>
                  <a:lnTo>
                    <a:pt x="201612" y="168008"/>
                  </a:lnTo>
                  <a:lnTo>
                    <a:pt x="220281" y="168008"/>
                  </a:lnTo>
                  <a:lnTo>
                    <a:pt x="227749" y="166141"/>
                  </a:lnTo>
                  <a:lnTo>
                    <a:pt x="233349" y="164274"/>
                  </a:lnTo>
                  <a:lnTo>
                    <a:pt x="236855" y="162407"/>
                  </a:lnTo>
                  <a:lnTo>
                    <a:pt x="249796" y="155524"/>
                  </a:lnTo>
                  <a:lnTo>
                    <a:pt x="262750" y="146075"/>
                  </a:lnTo>
                  <a:lnTo>
                    <a:pt x="268401" y="140004"/>
                  </a:lnTo>
                  <a:lnTo>
                    <a:pt x="272199" y="135928"/>
                  </a:lnTo>
                  <a:lnTo>
                    <a:pt x="274053" y="132537"/>
                  </a:lnTo>
                  <a:lnTo>
                    <a:pt x="278155" y="125069"/>
                  </a:lnTo>
                  <a:lnTo>
                    <a:pt x="279933" y="121513"/>
                  </a:lnTo>
                  <a:lnTo>
                    <a:pt x="280022" y="121335"/>
                  </a:lnTo>
                  <a:lnTo>
                    <a:pt x="278155" y="117602"/>
                  </a:lnTo>
                  <a:lnTo>
                    <a:pt x="274421" y="113868"/>
                  </a:lnTo>
                  <a:lnTo>
                    <a:pt x="270687" y="112014"/>
                  </a:lnTo>
                  <a:lnTo>
                    <a:pt x="266954" y="113868"/>
                  </a:lnTo>
                  <a:lnTo>
                    <a:pt x="257175" y="121513"/>
                  </a:lnTo>
                  <a:lnTo>
                    <a:pt x="247586" y="127406"/>
                  </a:lnTo>
                  <a:lnTo>
                    <a:pt x="238328" y="131203"/>
                  </a:lnTo>
                  <a:lnTo>
                    <a:pt x="229616" y="132537"/>
                  </a:lnTo>
                  <a:lnTo>
                    <a:pt x="225882" y="132537"/>
                  </a:lnTo>
                  <a:lnTo>
                    <a:pt x="218414" y="128816"/>
                  </a:lnTo>
                  <a:lnTo>
                    <a:pt x="216547" y="128816"/>
                  </a:lnTo>
                  <a:lnTo>
                    <a:pt x="216547" y="126936"/>
                  </a:lnTo>
                  <a:lnTo>
                    <a:pt x="212813" y="119468"/>
                  </a:lnTo>
                  <a:lnTo>
                    <a:pt x="207213" y="113868"/>
                  </a:lnTo>
                  <a:lnTo>
                    <a:pt x="197878" y="121335"/>
                  </a:lnTo>
                  <a:lnTo>
                    <a:pt x="182943" y="136271"/>
                  </a:lnTo>
                  <a:lnTo>
                    <a:pt x="175475" y="140004"/>
                  </a:lnTo>
                  <a:lnTo>
                    <a:pt x="166141" y="140004"/>
                  </a:lnTo>
                  <a:lnTo>
                    <a:pt x="164274" y="138137"/>
                  </a:lnTo>
                  <a:lnTo>
                    <a:pt x="154940" y="138137"/>
                  </a:lnTo>
                  <a:lnTo>
                    <a:pt x="149339" y="132537"/>
                  </a:lnTo>
                  <a:lnTo>
                    <a:pt x="141986" y="121513"/>
                  </a:lnTo>
                  <a:lnTo>
                    <a:pt x="141871" y="121335"/>
                  </a:lnTo>
                  <a:lnTo>
                    <a:pt x="132537" y="121335"/>
                  </a:lnTo>
                  <a:lnTo>
                    <a:pt x="126936" y="125069"/>
                  </a:lnTo>
                  <a:lnTo>
                    <a:pt x="123202" y="130670"/>
                  </a:lnTo>
                  <a:lnTo>
                    <a:pt x="112001" y="145605"/>
                  </a:lnTo>
                  <a:lnTo>
                    <a:pt x="108267" y="151206"/>
                  </a:lnTo>
                  <a:lnTo>
                    <a:pt x="104533" y="153073"/>
                  </a:lnTo>
                  <a:lnTo>
                    <a:pt x="87071" y="162877"/>
                  </a:lnTo>
                  <a:lnTo>
                    <a:pt x="44805" y="192278"/>
                  </a:lnTo>
                  <a:lnTo>
                    <a:pt x="13995" y="231711"/>
                  </a:lnTo>
                  <a:lnTo>
                    <a:pt x="0" y="266954"/>
                  </a:lnTo>
                  <a:lnTo>
                    <a:pt x="3848" y="275005"/>
                  </a:lnTo>
                  <a:lnTo>
                    <a:pt x="9804" y="282346"/>
                  </a:lnTo>
                  <a:lnTo>
                    <a:pt x="17856" y="289001"/>
                  </a:lnTo>
                  <a:lnTo>
                    <a:pt x="28003" y="294957"/>
                  </a:lnTo>
                  <a:lnTo>
                    <a:pt x="49022" y="299935"/>
                  </a:lnTo>
                  <a:lnTo>
                    <a:pt x="49225" y="299935"/>
                  </a:lnTo>
                  <a:lnTo>
                    <a:pt x="71399" y="303352"/>
                  </a:lnTo>
                  <a:lnTo>
                    <a:pt x="96253" y="305447"/>
                  </a:lnTo>
                  <a:lnTo>
                    <a:pt x="123202" y="306158"/>
                  </a:lnTo>
                  <a:lnTo>
                    <a:pt x="135775" y="305828"/>
                  </a:lnTo>
                  <a:lnTo>
                    <a:pt x="205346" y="302425"/>
                  </a:lnTo>
                  <a:lnTo>
                    <a:pt x="295656" y="296379"/>
                  </a:lnTo>
                  <a:lnTo>
                    <a:pt x="340106" y="291477"/>
                  </a:lnTo>
                  <a:lnTo>
                    <a:pt x="390512" y="281038"/>
                  </a:lnTo>
                  <a:lnTo>
                    <a:pt x="418477" y="270535"/>
                  </a:lnTo>
                  <a:lnTo>
                    <a:pt x="424929" y="267182"/>
                  </a:lnTo>
                  <a:lnTo>
                    <a:pt x="431723" y="264185"/>
                  </a:lnTo>
                  <a:lnTo>
                    <a:pt x="438696" y="261353"/>
                  </a:lnTo>
                  <a:lnTo>
                    <a:pt x="446709" y="257149"/>
                  </a:lnTo>
                  <a:lnTo>
                    <a:pt x="453859" y="252945"/>
                  </a:lnTo>
                  <a:lnTo>
                    <a:pt x="459955" y="248754"/>
                  </a:lnTo>
                  <a:lnTo>
                    <a:pt x="464832" y="244551"/>
                  </a:lnTo>
                  <a:lnTo>
                    <a:pt x="466077" y="242684"/>
                  </a:lnTo>
                  <a:lnTo>
                    <a:pt x="468566" y="238950"/>
                  </a:lnTo>
                  <a:lnTo>
                    <a:pt x="468566" y="231482"/>
                  </a:lnTo>
                  <a:close/>
                </a:path>
                <a:path w="704850" h="311784">
                  <a:moveTo>
                    <a:pt x="704850" y="209080"/>
                  </a:moveTo>
                  <a:lnTo>
                    <a:pt x="703122" y="187756"/>
                  </a:lnTo>
                  <a:lnTo>
                    <a:pt x="698080" y="168706"/>
                  </a:lnTo>
                  <a:lnTo>
                    <a:pt x="690359" y="153073"/>
                  </a:lnTo>
                  <a:lnTo>
                    <a:pt x="689889" y="152107"/>
                  </a:lnTo>
                  <a:lnTo>
                    <a:pt x="650709" y="117144"/>
                  </a:lnTo>
                  <a:lnTo>
                    <a:pt x="646976" y="115938"/>
                  </a:lnTo>
                  <a:lnTo>
                    <a:pt x="646976" y="209080"/>
                  </a:lnTo>
                  <a:lnTo>
                    <a:pt x="646277" y="223139"/>
                  </a:lnTo>
                  <a:lnTo>
                    <a:pt x="624814" y="260413"/>
                  </a:lnTo>
                  <a:lnTo>
                    <a:pt x="609638" y="263220"/>
                  </a:lnTo>
                  <a:lnTo>
                    <a:pt x="602183" y="262521"/>
                  </a:lnTo>
                  <a:lnTo>
                    <a:pt x="601738" y="262521"/>
                  </a:lnTo>
                  <a:lnTo>
                    <a:pt x="569734" y="230314"/>
                  </a:lnTo>
                  <a:lnTo>
                    <a:pt x="566712" y="205346"/>
                  </a:lnTo>
                  <a:lnTo>
                    <a:pt x="567410" y="192659"/>
                  </a:lnTo>
                  <a:lnTo>
                    <a:pt x="590740" y="156108"/>
                  </a:lnTo>
                  <a:lnTo>
                    <a:pt x="607771" y="153073"/>
                  </a:lnTo>
                  <a:lnTo>
                    <a:pt x="615823" y="153809"/>
                  </a:lnTo>
                  <a:lnTo>
                    <a:pt x="644182" y="184111"/>
                  </a:lnTo>
                  <a:lnTo>
                    <a:pt x="646976" y="209080"/>
                  </a:lnTo>
                  <a:lnTo>
                    <a:pt x="646976" y="115938"/>
                  </a:lnTo>
                  <a:lnTo>
                    <a:pt x="634606" y="111887"/>
                  </a:lnTo>
                  <a:lnTo>
                    <a:pt x="617105" y="110134"/>
                  </a:lnTo>
                  <a:lnTo>
                    <a:pt x="601002" y="111569"/>
                  </a:lnTo>
                  <a:lnTo>
                    <a:pt x="586308" y="115976"/>
                  </a:lnTo>
                  <a:lnTo>
                    <a:pt x="573011" y="123532"/>
                  </a:lnTo>
                  <a:lnTo>
                    <a:pt x="561111" y="134404"/>
                  </a:lnTo>
                  <a:lnTo>
                    <a:pt x="563880" y="111887"/>
                  </a:lnTo>
                  <a:lnTo>
                    <a:pt x="563994" y="111010"/>
                  </a:lnTo>
                  <a:lnTo>
                    <a:pt x="567410" y="91478"/>
                  </a:lnTo>
                  <a:lnTo>
                    <a:pt x="571754" y="76542"/>
                  </a:lnTo>
                  <a:lnTo>
                    <a:pt x="571868" y="76136"/>
                  </a:lnTo>
                  <a:lnTo>
                    <a:pt x="599427" y="49593"/>
                  </a:lnTo>
                  <a:lnTo>
                    <a:pt x="607771" y="48539"/>
                  </a:lnTo>
                  <a:lnTo>
                    <a:pt x="617105" y="48539"/>
                  </a:lnTo>
                  <a:lnTo>
                    <a:pt x="641375" y="84010"/>
                  </a:lnTo>
                  <a:lnTo>
                    <a:pt x="697382" y="76542"/>
                  </a:lnTo>
                  <a:lnTo>
                    <a:pt x="693534" y="59385"/>
                  </a:lnTo>
                  <a:lnTo>
                    <a:pt x="689241" y="48539"/>
                  </a:lnTo>
                  <a:lnTo>
                    <a:pt x="687578" y="44335"/>
                  </a:lnTo>
                  <a:lnTo>
                    <a:pt x="657453" y="11811"/>
                  </a:lnTo>
                  <a:lnTo>
                    <a:pt x="611505" y="0"/>
                  </a:lnTo>
                  <a:lnTo>
                    <a:pt x="588759" y="2425"/>
                  </a:lnTo>
                  <a:lnTo>
                    <a:pt x="549554" y="21272"/>
                  </a:lnTo>
                  <a:lnTo>
                    <a:pt x="518693" y="58661"/>
                  </a:lnTo>
                  <a:lnTo>
                    <a:pt x="503174" y="119507"/>
                  </a:lnTo>
                  <a:lnTo>
                    <a:pt x="501599" y="153809"/>
                  </a:lnTo>
                  <a:lnTo>
                    <a:pt x="501484" y="156108"/>
                  </a:lnTo>
                  <a:lnTo>
                    <a:pt x="501446" y="160172"/>
                  </a:lnTo>
                  <a:lnTo>
                    <a:pt x="503123" y="195808"/>
                  </a:lnTo>
                  <a:lnTo>
                    <a:pt x="503148" y="196481"/>
                  </a:lnTo>
                  <a:lnTo>
                    <a:pt x="516763" y="252018"/>
                  </a:lnTo>
                  <a:lnTo>
                    <a:pt x="546608" y="292061"/>
                  </a:lnTo>
                  <a:lnTo>
                    <a:pt x="585050" y="309626"/>
                  </a:lnTo>
                  <a:lnTo>
                    <a:pt x="607771" y="311746"/>
                  </a:lnTo>
                  <a:lnTo>
                    <a:pt x="627761" y="310007"/>
                  </a:lnTo>
                  <a:lnTo>
                    <a:pt x="676846" y="283756"/>
                  </a:lnTo>
                  <a:lnTo>
                    <a:pt x="691845" y="263220"/>
                  </a:lnTo>
                  <a:lnTo>
                    <a:pt x="697852" y="251320"/>
                  </a:lnTo>
                  <a:lnTo>
                    <a:pt x="703097" y="231508"/>
                  </a:lnTo>
                  <a:lnTo>
                    <a:pt x="704850" y="209080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19" name="object 19"/>
          <p:cNvSpPr/>
          <p:nvPr/>
        </p:nvSpPr>
        <p:spPr>
          <a:xfrm>
            <a:off x="4786325" y="531136"/>
            <a:ext cx="218150" cy="238676"/>
          </a:xfrm>
          <a:custGeom>
            <a:avLst/>
            <a:gdLst/>
            <a:ahLst/>
            <a:cxnLst/>
            <a:rect l="l" t="t" r="r" b="b"/>
            <a:pathLst>
              <a:path w="290195" h="317500">
                <a:moveTo>
                  <a:pt x="29956" y="0"/>
                </a:moveTo>
                <a:lnTo>
                  <a:pt x="24354" y="0"/>
                </a:lnTo>
                <a:lnTo>
                  <a:pt x="20621" y="1868"/>
                </a:lnTo>
                <a:lnTo>
                  <a:pt x="16888" y="7466"/>
                </a:lnTo>
                <a:lnTo>
                  <a:pt x="16509" y="12338"/>
                </a:lnTo>
                <a:lnTo>
                  <a:pt x="15255" y="18435"/>
                </a:lnTo>
                <a:lnTo>
                  <a:pt x="12951" y="25581"/>
                </a:lnTo>
                <a:lnTo>
                  <a:pt x="9422" y="33602"/>
                </a:lnTo>
                <a:lnTo>
                  <a:pt x="6942" y="41652"/>
                </a:lnTo>
                <a:lnTo>
                  <a:pt x="4987" y="49002"/>
                </a:lnTo>
                <a:lnTo>
                  <a:pt x="1955" y="61603"/>
                </a:lnTo>
                <a:lnTo>
                  <a:pt x="1100" y="139337"/>
                </a:lnTo>
                <a:lnTo>
                  <a:pt x="1061" y="142896"/>
                </a:lnTo>
                <a:lnTo>
                  <a:pt x="959" y="152143"/>
                </a:lnTo>
                <a:lnTo>
                  <a:pt x="851" y="161943"/>
                </a:lnTo>
                <a:lnTo>
                  <a:pt x="784" y="168012"/>
                </a:lnTo>
                <a:lnTo>
                  <a:pt x="661" y="179212"/>
                </a:lnTo>
                <a:lnTo>
                  <a:pt x="538" y="190411"/>
                </a:lnTo>
                <a:lnTo>
                  <a:pt x="465" y="197033"/>
                </a:lnTo>
                <a:lnTo>
                  <a:pt x="353" y="207211"/>
                </a:lnTo>
                <a:lnTo>
                  <a:pt x="229" y="218500"/>
                </a:lnTo>
                <a:lnTo>
                  <a:pt x="104" y="229877"/>
                </a:lnTo>
                <a:lnTo>
                  <a:pt x="6126" y="278209"/>
                </a:lnTo>
                <a:lnTo>
                  <a:pt x="27855" y="310353"/>
                </a:lnTo>
                <a:lnTo>
                  <a:pt x="48625" y="317353"/>
                </a:lnTo>
                <a:lnTo>
                  <a:pt x="56092" y="317353"/>
                </a:lnTo>
                <a:lnTo>
                  <a:pt x="72192" y="314262"/>
                </a:lnTo>
                <a:lnTo>
                  <a:pt x="86892" y="305219"/>
                </a:lnTo>
                <a:lnTo>
                  <a:pt x="100193" y="290577"/>
                </a:lnTo>
                <a:lnTo>
                  <a:pt x="111046" y="272435"/>
                </a:lnTo>
                <a:lnTo>
                  <a:pt x="108360" y="270683"/>
                </a:lnTo>
                <a:lnTo>
                  <a:pt x="220950" y="270683"/>
                </a:lnTo>
                <a:lnTo>
                  <a:pt x="222701" y="269749"/>
                </a:lnTo>
                <a:lnTo>
                  <a:pt x="237753" y="258548"/>
                </a:lnTo>
                <a:lnTo>
                  <a:pt x="252105" y="244548"/>
                </a:lnTo>
                <a:lnTo>
                  <a:pt x="59825" y="244548"/>
                </a:lnTo>
                <a:lnTo>
                  <a:pt x="51045" y="240698"/>
                </a:lnTo>
                <a:lnTo>
                  <a:pt x="44191" y="234747"/>
                </a:lnTo>
                <a:lnTo>
                  <a:pt x="39086" y="226697"/>
                </a:lnTo>
                <a:lnTo>
                  <a:pt x="35557" y="216547"/>
                </a:lnTo>
                <a:lnTo>
                  <a:pt x="32835" y="192279"/>
                </a:lnTo>
                <a:lnTo>
                  <a:pt x="31374" y="179679"/>
                </a:lnTo>
                <a:lnTo>
                  <a:pt x="31745" y="84006"/>
                </a:lnTo>
                <a:lnTo>
                  <a:pt x="34623" y="39903"/>
                </a:lnTo>
                <a:lnTo>
                  <a:pt x="37423" y="9334"/>
                </a:lnTo>
                <a:lnTo>
                  <a:pt x="37423" y="5601"/>
                </a:lnTo>
                <a:lnTo>
                  <a:pt x="33689" y="1868"/>
                </a:lnTo>
                <a:lnTo>
                  <a:pt x="29956" y="0"/>
                </a:lnTo>
                <a:close/>
              </a:path>
              <a:path w="290195" h="317500">
                <a:moveTo>
                  <a:pt x="220950" y="270683"/>
                </a:moveTo>
                <a:lnTo>
                  <a:pt x="112094" y="270683"/>
                </a:lnTo>
                <a:lnTo>
                  <a:pt x="111046" y="272435"/>
                </a:lnTo>
                <a:lnTo>
                  <a:pt x="119182" y="277742"/>
                </a:lnTo>
                <a:lnTo>
                  <a:pt x="131929" y="282350"/>
                </a:lnTo>
                <a:lnTo>
                  <a:pt x="146426" y="284858"/>
                </a:lnTo>
                <a:lnTo>
                  <a:pt x="162497" y="285616"/>
                </a:lnTo>
                <a:lnTo>
                  <a:pt x="168498" y="285616"/>
                </a:lnTo>
                <a:lnTo>
                  <a:pt x="176499" y="285383"/>
                </a:lnTo>
                <a:lnTo>
                  <a:pt x="183141" y="284858"/>
                </a:lnTo>
                <a:lnTo>
                  <a:pt x="183315" y="284858"/>
                </a:lnTo>
                <a:lnTo>
                  <a:pt x="190498" y="283752"/>
                </a:lnTo>
                <a:lnTo>
                  <a:pt x="206777" y="278209"/>
                </a:lnTo>
                <a:lnTo>
                  <a:pt x="207716" y="277742"/>
                </a:lnTo>
                <a:lnTo>
                  <a:pt x="220950" y="270683"/>
                </a:lnTo>
                <a:close/>
              </a:path>
              <a:path w="290195" h="317500">
                <a:moveTo>
                  <a:pt x="138229" y="207211"/>
                </a:moveTo>
                <a:lnTo>
                  <a:pt x="119564" y="207211"/>
                </a:lnTo>
                <a:lnTo>
                  <a:pt x="115826" y="209081"/>
                </a:lnTo>
                <a:lnTo>
                  <a:pt x="113962" y="212813"/>
                </a:lnTo>
                <a:lnTo>
                  <a:pt x="103140" y="227223"/>
                </a:lnTo>
                <a:lnTo>
                  <a:pt x="90394" y="237082"/>
                </a:lnTo>
                <a:lnTo>
                  <a:pt x="75898" y="242740"/>
                </a:lnTo>
                <a:lnTo>
                  <a:pt x="59825" y="244548"/>
                </a:lnTo>
                <a:lnTo>
                  <a:pt x="252105" y="244548"/>
                </a:lnTo>
                <a:lnTo>
                  <a:pt x="265025" y="229877"/>
                </a:lnTo>
                <a:lnTo>
                  <a:pt x="271452" y="220280"/>
                </a:lnTo>
                <a:lnTo>
                  <a:pt x="194231" y="220280"/>
                </a:lnTo>
                <a:lnTo>
                  <a:pt x="185325" y="218500"/>
                </a:lnTo>
                <a:lnTo>
                  <a:pt x="184778" y="218500"/>
                </a:lnTo>
                <a:lnTo>
                  <a:pt x="187595" y="216547"/>
                </a:lnTo>
                <a:lnTo>
                  <a:pt x="156895" y="216547"/>
                </a:lnTo>
                <a:lnTo>
                  <a:pt x="151297" y="214678"/>
                </a:lnTo>
                <a:lnTo>
                  <a:pt x="145695" y="210945"/>
                </a:lnTo>
                <a:lnTo>
                  <a:pt x="138229" y="207211"/>
                </a:lnTo>
                <a:close/>
              </a:path>
              <a:path w="290195" h="317500">
                <a:moveTo>
                  <a:pt x="289701" y="175478"/>
                </a:moveTo>
                <a:lnTo>
                  <a:pt x="250237" y="175478"/>
                </a:lnTo>
                <a:lnTo>
                  <a:pt x="253969" y="179212"/>
                </a:lnTo>
                <a:lnTo>
                  <a:pt x="257703" y="179212"/>
                </a:lnTo>
                <a:lnTo>
                  <a:pt x="259571" y="181080"/>
                </a:lnTo>
                <a:lnTo>
                  <a:pt x="231568" y="213046"/>
                </a:lnTo>
                <a:lnTo>
                  <a:pt x="194231" y="220280"/>
                </a:lnTo>
                <a:lnTo>
                  <a:pt x="271452" y="220280"/>
                </a:lnTo>
                <a:lnTo>
                  <a:pt x="275671" y="213980"/>
                </a:lnTo>
                <a:lnTo>
                  <a:pt x="283868" y="197033"/>
                </a:lnTo>
                <a:lnTo>
                  <a:pt x="289294" y="179679"/>
                </a:lnTo>
                <a:lnTo>
                  <a:pt x="289340" y="179532"/>
                </a:lnTo>
                <a:lnTo>
                  <a:pt x="289440" y="179212"/>
                </a:lnTo>
                <a:lnTo>
                  <a:pt x="289628" y="176528"/>
                </a:lnTo>
                <a:lnTo>
                  <a:pt x="289701" y="175478"/>
                </a:lnTo>
                <a:close/>
              </a:path>
              <a:path w="290195" h="317500">
                <a:moveTo>
                  <a:pt x="255428" y="139337"/>
                </a:moveTo>
                <a:lnTo>
                  <a:pt x="208671" y="162585"/>
                </a:lnTo>
                <a:lnTo>
                  <a:pt x="183179" y="190821"/>
                </a:lnTo>
                <a:lnTo>
                  <a:pt x="172533" y="203013"/>
                </a:lnTo>
                <a:lnTo>
                  <a:pt x="164336" y="211705"/>
                </a:lnTo>
                <a:lnTo>
                  <a:pt x="158764" y="216547"/>
                </a:lnTo>
                <a:lnTo>
                  <a:pt x="187595" y="216547"/>
                </a:lnTo>
                <a:lnTo>
                  <a:pt x="191928" y="213543"/>
                </a:lnTo>
                <a:lnTo>
                  <a:pt x="199132" y="207446"/>
                </a:lnTo>
                <a:lnTo>
                  <a:pt x="206688" y="200300"/>
                </a:lnTo>
                <a:lnTo>
                  <a:pt x="214769" y="192279"/>
                </a:lnTo>
                <a:lnTo>
                  <a:pt x="223461" y="184929"/>
                </a:lnTo>
                <a:lnTo>
                  <a:pt x="232502" y="179679"/>
                </a:lnTo>
                <a:lnTo>
                  <a:pt x="241545" y="176528"/>
                </a:lnTo>
                <a:lnTo>
                  <a:pt x="250237" y="175478"/>
                </a:lnTo>
                <a:lnTo>
                  <a:pt x="289701" y="175478"/>
                </a:lnTo>
                <a:lnTo>
                  <a:pt x="290081" y="170052"/>
                </a:lnTo>
                <a:lnTo>
                  <a:pt x="289060" y="162585"/>
                </a:lnTo>
                <a:lnTo>
                  <a:pt x="288972" y="161943"/>
                </a:lnTo>
                <a:lnTo>
                  <a:pt x="285764" y="154535"/>
                </a:lnTo>
                <a:lnTo>
                  <a:pt x="280106" y="147477"/>
                </a:lnTo>
                <a:lnTo>
                  <a:pt x="273514" y="142896"/>
                </a:lnTo>
                <a:lnTo>
                  <a:pt x="265171" y="140241"/>
                </a:lnTo>
                <a:lnTo>
                  <a:pt x="255428" y="139337"/>
                </a:lnTo>
                <a:close/>
              </a:path>
              <a:path w="290195" h="317500">
                <a:moveTo>
                  <a:pt x="192366" y="16800"/>
                </a:moveTo>
                <a:lnTo>
                  <a:pt x="184900" y="16800"/>
                </a:lnTo>
                <a:lnTo>
                  <a:pt x="147565" y="56005"/>
                </a:lnTo>
                <a:lnTo>
                  <a:pt x="145695" y="61603"/>
                </a:lnTo>
                <a:lnTo>
                  <a:pt x="149137" y="68254"/>
                </a:lnTo>
                <a:lnTo>
                  <a:pt x="153629" y="74204"/>
                </a:lnTo>
                <a:lnTo>
                  <a:pt x="158822" y="79455"/>
                </a:lnTo>
                <a:lnTo>
                  <a:pt x="164365" y="84006"/>
                </a:lnTo>
                <a:lnTo>
                  <a:pt x="172357" y="91356"/>
                </a:lnTo>
                <a:lnTo>
                  <a:pt x="179299" y="96606"/>
                </a:lnTo>
                <a:lnTo>
                  <a:pt x="184841" y="99757"/>
                </a:lnTo>
                <a:lnTo>
                  <a:pt x="188633" y="100807"/>
                </a:lnTo>
                <a:lnTo>
                  <a:pt x="194231" y="100807"/>
                </a:lnTo>
                <a:lnTo>
                  <a:pt x="231566" y="63472"/>
                </a:lnTo>
                <a:lnTo>
                  <a:pt x="233434" y="57870"/>
                </a:lnTo>
                <a:lnTo>
                  <a:pt x="233434" y="52271"/>
                </a:lnTo>
                <a:lnTo>
                  <a:pt x="224656" y="45678"/>
                </a:lnTo>
                <a:lnTo>
                  <a:pt x="215001" y="37336"/>
                </a:lnTo>
                <a:lnTo>
                  <a:pt x="192366" y="1680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20" name="object 20"/>
          <p:cNvGrpSpPr/>
          <p:nvPr/>
        </p:nvGrpSpPr>
        <p:grpSpPr>
          <a:xfrm>
            <a:off x="3872782" y="404838"/>
            <a:ext cx="870213" cy="414342"/>
            <a:chOff x="4897314" y="538538"/>
            <a:chExt cx="1157605" cy="551180"/>
          </a:xfrm>
        </p:grpSpPr>
        <p:sp>
          <p:nvSpPr>
            <p:cNvPr id="21" name="object 21"/>
            <p:cNvSpPr/>
            <p:nvPr/>
          </p:nvSpPr>
          <p:spPr>
            <a:xfrm>
              <a:off x="5515216" y="538543"/>
              <a:ext cx="539750" cy="551180"/>
            </a:xfrm>
            <a:custGeom>
              <a:avLst/>
              <a:gdLst/>
              <a:ahLst/>
              <a:cxnLst/>
              <a:rect l="l" t="t" r="r" b="b"/>
              <a:pathLst>
                <a:path w="539750" h="551180">
                  <a:moveTo>
                    <a:pt x="238937" y="128803"/>
                  </a:moveTo>
                  <a:lnTo>
                    <a:pt x="206336" y="100685"/>
                  </a:lnTo>
                  <a:lnTo>
                    <a:pt x="199745" y="93332"/>
                  </a:lnTo>
                  <a:lnTo>
                    <a:pt x="190411" y="93332"/>
                  </a:lnTo>
                  <a:lnTo>
                    <a:pt x="153073" y="134404"/>
                  </a:lnTo>
                  <a:lnTo>
                    <a:pt x="153073" y="140004"/>
                  </a:lnTo>
                  <a:lnTo>
                    <a:pt x="154940" y="147472"/>
                  </a:lnTo>
                  <a:lnTo>
                    <a:pt x="160540" y="151206"/>
                  </a:lnTo>
                  <a:lnTo>
                    <a:pt x="164274" y="156806"/>
                  </a:lnTo>
                  <a:lnTo>
                    <a:pt x="169875" y="160540"/>
                  </a:lnTo>
                  <a:lnTo>
                    <a:pt x="175475" y="166141"/>
                  </a:lnTo>
                  <a:lnTo>
                    <a:pt x="182943" y="171742"/>
                  </a:lnTo>
                  <a:lnTo>
                    <a:pt x="192278" y="175475"/>
                  </a:lnTo>
                  <a:lnTo>
                    <a:pt x="197878" y="177342"/>
                  </a:lnTo>
                  <a:lnTo>
                    <a:pt x="201612" y="175475"/>
                  </a:lnTo>
                  <a:lnTo>
                    <a:pt x="213182" y="164680"/>
                  </a:lnTo>
                  <a:lnTo>
                    <a:pt x="222846" y="154940"/>
                  </a:lnTo>
                  <a:lnTo>
                    <a:pt x="230746" y="146596"/>
                  </a:lnTo>
                  <a:lnTo>
                    <a:pt x="237083" y="140004"/>
                  </a:lnTo>
                  <a:lnTo>
                    <a:pt x="238937" y="134404"/>
                  </a:lnTo>
                  <a:lnTo>
                    <a:pt x="238937" y="128803"/>
                  </a:lnTo>
                  <a:close/>
                </a:path>
                <a:path w="539750" h="551180">
                  <a:moveTo>
                    <a:pt x="280009" y="266954"/>
                  </a:moveTo>
                  <a:lnTo>
                    <a:pt x="278142" y="263220"/>
                  </a:lnTo>
                  <a:lnTo>
                    <a:pt x="274408" y="259486"/>
                  </a:lnTo>
                  <a:lnTo>
                    <a:pt x="265341" y="256044"/>
                  </a:lnTo>
                  <a:lnTo>
                    <a:pt x="255041" y="251548"/>
                  </a:lnTo>
                  <a:lnTo>
                    <a:pt x="247904" y="248285"/>
                  </a:lnTo>
                  <a:lnTo>
                    <a:pt x="231470" y="240817"/>
                  </a:lnTo>
                  <a:lnTo>
                    <a:pt x="225526" y="236613"/>
                  </a:lnTo>
                  <a:lnTo>
                    <a:pt x="218871" y="232410"/>
                  </a:lnTo>
                  <a:lnTo>
                    <a:pt x="211518" y="228219"/>
                  </a:lnTo>
                  <a:lnTo>
                    <a:pt x="203479" y="224015"/>
                  </a:lnTo>
                  <a:lnTo>
                    <a:pt x="194310" y="219113"/>
                  </a:lnTo>
                  <a:lnTo>
                    <a:pt x="186207" y="215607"/>
                  </a:lnTo>
                  <a:lnTo>
                    <a:pt x="178803" y="213512"/>
                  </a:lnTo>
                  <a:lnTo>
                    <a:pt x="171742" y="212813"/>
                  </a:lnTo>
                  <a:lnTo>
                    <a:pt x="160858" y="214566"/>
                  </a:lnTo>
                  <a:lnTo>
                    <a:pt x="150507" y="219811"/>
                  </a:lnTo>
                  <a:lnTo>
                    <a:pt x="140500" y="228561"/>
                  </a:lnTo>
                  <a:lnTo>
                    <a:pt x="130670" y="240817"/>
                  </a:lnTo>
                  <a:lnTo>
                    <a:pt x="126936" y="242684"/>
                  </a:lnTo>
                  <a:lnTo>
                    <a:pt x="123202" y="250151"/>
                  </a:lnTo>
                  <a:lnTo>
                    <a:pt x="119468" y="255752"/>
                  </a:lnTo>
                  <a:lnTo>
                    <a:pt x="117602" y="259486"/>
                  </a:lnTo>
                  <a:lnTo>
                    <a:pt x="117602" y="265087"/>
                  </a:lnTo>
                  <a:lnTo>
                    <a:pt x="119468" y="270687"/>
                  </a:lnTo>
                  <a:lnTo>
                    <a:pt x="123202" y="272554"/>
                  </a:lnTo>
                  <a:lnTo>
                    <a:pt x="128803" y="272554"/>
                  </a:lnTo>
                  <a:lnTo>
                    <a:pt x="130670" y="270687"/>
                  </a:lnTo>
                  <a:lnTo>
                    <a:pt x="136271" y="266954"/>
                  </a:lnTo>
                  <a:lnTo>
                    <a:pt x="149339" y="253885"/>
                  </a:lnTo>
                  <a:lnTo>
                    <a:pt x="160540" y="248285"/>
                  </a:lnTo>
                  <a:lnTo>
                    <a:pt x="164274" y="248285"/>
                  </a:lnTo>
                  <a:lnTo>
                    <a:pt x="168008" y="250151"/>
                  </a:lnTo>
                  <a:lnTo>
                    <a:pt x="184111" y="260362"/>
                  </a:lnTo>
                  <a:lnTo>
                    <a:pt x="198805" y="268820"/>
                  </a:lnTo>
                  <a:lnTo>
                    <a:pt x="212102" y="275882"/>
                  </a:lnTo>
                  <a:lnTo>
                    <a:pt x="224015" y="281889"/>
                  </a:lnTo>
                  <a:lnTo>
                    <a:pt x="197408" y="304609"/>
                  </a:lnTo>
                  <a:lnTo>
                    <a:pt x="176403" y="322249"/>
                  </a:lnTo>
                  <a:lnTo>
                    <a:pt x="161010" y="334645"/>
                  </a:lnTo>
                  <a:lnTo>
                    <a:pt x="151206" y="341617"/>
                  </a:lnTo>
                  <a:lnTo>
                    <a:pt x="148844" y="343979"/>
                  </a:lnTo>
                  <a:lnTo>
                    <a:pt x="149339" y="347218"/>
                  </a:lnTo>
                  <a:lnTo>
                    <a:pt x="147472" y="345351"/>
                  </a:lnTo>
                  <a:lnTo>
                    <a:pt x="148844" y="343979"/>
                  </a:lnTo>
                  <a:lnTo>
                    <a:pt x="147612" y="336016"/>
                  </a:lnTo>
                  <a:lnTo>
                    <a:pt x="124599" y="303123"/>
                  </a:lnTo>
                  <a:lnTo>
                    <a:pt x="117894" y="302564"/>
                  </a:lnTo>
                  <a:lnTo>
                    <a:pt x="110134" y="304279"/>
                  </a:lnTo>
                  <a:lnTo>
                    <a:pt x="85864" y="334149"/>
                  </a:lnTo>
                  <a:lnTo>
                    <a:pt x="83997" y="336016"/>
                  </a:lnTo>
                  <a:lnTo>
                    <a:pt x="80264" y="343484"/>
                  </a:lnTo>
                  <a:lnTo>
                    <a:pt x="74663" y="356552"/>
                  </a:lnTo>
                  <a:lnTo>
                    <a:pt x="67195" y="371487"/>
                  </a:lnTo>
                  <a:lnTo>
                    <a:pt x="67195" y="382689"/>
                  </a:lnTo>
                  <a:lnTo>
                    <a:pt x="70929" y="390156"/>
                  </a:lnTo>
                  <a:lnTo>
                    <a:pt x="77558" y="398297"/>
                  </a:lnTo>
                  <a:lnTo>
                    <a:pt x="86106" y="403453"/>
                  </a:lnTo>
                  <a:lnTo>
                    <a:pt x="96393" y="406171"/>
                  </a:lnTo>
                  <a:lnTo>
                    <a:pt x="108267" y="406958"/>
                  </a:lnTo>
                  <a:lnTo>
                    <a:pt x="110134" y="408825"/>
                  </a:lnTo>
                  <a:lnTo>
                    <a:pt x="112001" y="412559"/>
                  </a:lnTo>
                  <a:lnTo>
                    <a:pt x="110134" y="416293"/>
                  </a:lnTo>
                  <a:lnTo>
                    <a:pt x="108267" y="423760"/>
                  </a:lnTo>
                  <a:lnTo>
                    <a:pt x="70637" y="443826"/>
                  </a:lnTo>
                  <a:lnTo>
                    <a:pt x="56007" y="448030"/>
                  </a:lnTo>
                  <a:lnTo>
                    <a:pt x="28460" y="458063"/>
                  </a:lnTo>
                  <a:lnTo>
                    <a:pt x="17678" y="462470"/>
                  </a:lnTo>
                  <a:lnTo>
                    <a:pt x="9334" y="466699"/>
                  </a:lnTo>
                  <a:lnTo>
                    <a:pt x="0" y="470420"/>
                  </a:lnTo>
                  <a:lnTo>
                    <a:pt x="0" y="483489"/>
                  </a:lnTo>
                  <a:lnTo>
                    <a:pt x="3733" y="487222"/>
                  </a:lnTo>
                  <a:lnTo>
                    <a:pt x="9728" y="487222"/>
                  </a:lnTo>
                  <a:lnTo>
                    <a:pt x="17957" y="486994"/>
                  </a:lnTo>
                  <a:lnTo>
                    <a:pt x="25514" y="486448"/>
                  </a:lnTo>
                  <a:lnTo>
                    <a:pt x="33604" y="485368"/>
                  </a:lnTo>
                  <a:lnTo>
                    <a:pt x="42697" y="485076"/>
                  </a:lnTo>
                  <a:lnTo>
                    <a:pt x="50393" y="484428"/>
                  </a:lnTo>
                  <a:lnTo>
                    <a:pt x="56705" y="483781"/>
                  </a:lnTo>
                  <a:lnTo>
                    <a:pt x="61595" y="483489"/>
                  </a:lnTo>
                  <a:lnTo>
                    <a:pt x="93332" y="483489"/>
                  </a:lnTo>
                  <a:lnTo>
                    <a:pt x="98933" y="479767"/>
                  </a:lnTo>
                  <a:lnTo>
                    <a:pt x="102666" y="474154"/>
                  </a:lnTo>
                  <a:lnTo>
                    <a:pt x="117779" y="455320"/>
                  </a:lnTo>
                  <a:lnTo>
                    <a:pt x="129730" y="435432"/>
                  </a:lnTo>
                  <a:lnTo>
                    <a:pt x="138899" y="414832"/>
                  </a:lnTo>
                  <a:lnTo>
                    <a:pt x="145605" y="393890"/>
                  </a:lnTo>
                  <a:lnTo>
                    <a:pt x="165608" y="372160"/>
                  </a:lnTo>
                  <a:lnTo>
                    <a:pt x="181076" y="354457"/>
                  </a:lnTo>
                  <a:lnTo>
                    <a:pt x="186956" y="347218"/>
                  </a:lnTo>
                  <a:lnTo>
                    <a:pt x="192328" y="340601"/>
                  </a:lnTo>
                  <a:lnTo>
                    <a:pt x="199745" y="330415"/>
                  </a:lnTo>
                  <a:lnTo>
                    <a:pt x="220332" y="314375"/>
                  </a:lnTo>
                  <a:lnTo>
                    <a:pt x="239877" y="300088"/>
                  </a:lnTo>
                  <a:lnTo>
                    <a:pt x="258025" y="287896"/>
                  </a:lnTo>
                  <a:lnTo>
                    <a:pt x="274408" y="278155"/>
                  </a:lnTo>
                  <a:lnTo>
                    <a:pt x="278142" y="272554"/>
                  </a:lnTo>
                  <a:lnTo>
                    <a:pt x="280009" y="266954"/>
                  </a:lnTo>
                  <a:close/>
                </a:path>
                <a:path w="539750" h="551180">
                  <a:moveTo>
                    <a:pt x="474218" y="31737"/>
                  </a:moveTo>
                  <a:lnTo>
                    <a:pt x="462254" y="24409"/>
                  </a:lnTo>
                  <a:lnTo>
                    <a:pt x="451345" y="16573"/>
                  </a:lnTo>
                  <a:lnTo>
                    <a:pt x="441134" y="8369"/>
                  </a:lnTo>
                  <a:lnTo>
                    <a:pt x="431279" y="0"/>
                  </a:lnTo>
                  <a:lnTo>
                    <a:pt x="421944" y="0"/>
                  </a:lnTo>
                  <a:lnTo>
                    <a:pt x="411416" y="12255"/>
                  </a:lnTo>
                  <a:lnTo>
                    <a:pt x="402107" y="23799"/>
                  </a:lnTo>
                  <a:lnTo>
                    <a:pt x="393852" y="34658"/>
                  </a:lnTo>
                  <a:lnTo>
                    <a:pt x="386473" y="44805"/>
                  </a:lnTo>
                  <a:lnTo>
                    <a:pt x="386473" y="52273"/>
                  </a:lnTo>
                  <a:lnTo>
                    <a:pt x="423811" y="80264"/>
                  </a:lnTo>
                  <a:lnTo>
                    <a:pt x="429412" y="82143"/>
                  </a:lnTo>
                  <a:lnTo>
                    <a:pt x="436880" y="82143"/>
                  </a:lnTo>
                  <a:lnTo>
                    <a:pt x="440613" y="80264"/>
                  </a:lnTo>
                  <a:lnTo>
                    <a:pt x="451116" y="68084"/>
                  </a:lnTo>
                  <a:lnTo>
                    <a:pt x="460209" y="56934"/>
                  </a:lnTo>
                  <a:lnTo>
                    <a:pt x="474218" y="39204"/>
                  </a:lnTo>
                  <a:lnTo>
                    <a:pt x="474218" y="31737"/>
                  </a:lnTo>
                  <a:close/>
                </a:path>
                <a:path w="539750" h="551180">
                  <a:moveTo>
                    <a:pt x="539559" y="354685"/>
                  </a:moveTo>
                  <a:lnTo>
                    <a:pt x="532091" y="322948"/>
                  </a:lnTo>
                  <a:lnTo>
                    <a:pt x="529691" y="317677"/>
                  </a:lnTo>
                  <a:lnTo>
                    <a:pt x="494779" y="296672"/>
                  </a:lnTo>
                  <a:lnTo>
                    <a:pt x="489153" y="294957"/>
                  </a:lnTo>
                  <a:lnTo>
                    <a:pt x="485419" y="291223"/>
                  </a:lnTo>
                  <a:lnTo>
                    <a:pt x="485419" y="285623"/>
                  </a:lnTo>
                  <a:lnTo>
                    <a:pt x="496849" y="253415"/>
                  </a:lnTo>
                  <a:lnTo>
                    <a:pt x="500862" y="242684"/>
                  </a:lnTo>
                  <a:lnTo>
                    <a:pt x="504088" y="235216"/>
                  </a:lnTo>
                  <a:lnTo>
                    <a:pt x="507619" y="222669"/>
                  </a:lnTo>
                  <a:lnTo>
                    <a:pt x="509917" y="210477"/>
                  </a:lnTo>
                  <a:lnTo>
                    <a:pt x="511086" y="199745"/>
                  </a:lnTo>
                  <a:lnTo>
                    <a:pt x="511175" y="198983"/>
                  </a:lnTo>
                  <a:lnTo>
                    <a:pt x="511479" y="190411"/>
                  </a:lnTo>
                  <a:lnTo>
                    <a:pt x="511556" y="188544"/>
                  </a:lnTo>
                  <a:lnTo>
                    <a:pt x="510857" y="174891"/>
                  </a:lnTo>
                  <a:lnTo>
                    <a:pt x="508825" y="162407"/>
                  </a:lnTo>
                  <a:lnTo>
                    <a:pt x="508749" y="161937"/>
                  </a:lnTo>
                  <a:lnTo>
                    <a:pt x="505256" y="149694"/>
                  </a:lnTo>
                  <a:lnTo>
                    <a:pt x="470484" y="123202"/>
                  </a:lnTo>
                  <a:lnTo>
                    <a:pt x="461149" y="125069"/>
                  </a:lnTo>
                  <a:lnTo>
                    <a:pt x="440613" y="162407"/>
                  </a:lnTo>
                  <a:lnTo>
                    <a:pt x="438746" y="166141"/>
                  </a:lnTo>
                  <a:lnTo>
                    <a:pt x="431279" y="184810"/>
                  </a:lnTo>
                  <a:lnTo>
                    <a:pt x="427545" y="190411"/>
                  </a:lnTo>
                  <a:lnTo>
                    <a:pt x="427545" y="199745"/>
                  </a:lnTo>
                  <a:lnTo>
                    <a:pt x="431279" y="207213"/>
                  </a:lnTo>
                  <a:lnTo>
                    <a:pt x="434809" y="214617"/>
                  </a:lnTo>
                  <a:lnTo>
                    <a:pt x="439915" y="220281"/>
                  </a:lnTo>
                  <a:lnTo>
                    <a:pt x="446773" y="224536"/>
                  </a:lnTo>
                  <a:lnTo>
                    <a:pt x="455549" y="227749"/>
                  </a:lnTo>
                  <a:lnTo>
                    <a:pt x="474218" y="227749"/>
                  </a:lnTo>
                  <a:lnTo>
                    <a:pt x="474218" y="242684"/>
                  </a:lnTo>
                  <a:lnTo>
                    <a:pt x="472351" y="250151"/>
                  </a:lnTo>
                  <a:lnTo>
                    <a:pt x="468617" y="259486"/>
                  </a:lnTo>
                  <a:lnTo>
                    <a:pt x="464502" y="269951"/>
                  </a:lnTo>
                  <a:lnTo>
                    <a:pt x="460921" y="278853"/>
                  </a:lnTo>
                  <a:lnTo>
                    <a:pt x="458381" y="286004"/>
                  </a:lnTo>
                  <a:lnTo>
                    <a:pt x="457415" y="291223"/>
                  </a:lnTo>
                  <a:lnTo>
                    <a:pt x="459803" y="306997"/>
                  </a:lnTo>
                  <a:lnTo>
                    <a:pt x="461086" y="317500"/>
                  </a:lnTo>
                  <a:lnTo>
                    <a:pt x="461086" y="324561"/>
                  </a:lnTo>
                  <a:lnTo>
                    <a:pt x="459282" y="326682"/>
                  </a:lnTo>
                  <a:lnTo>
                    <a:pt x="457936" y="338124"/>
                  </a:lnTo>
                  <a:lnTo>
                    <a:pt x="457885" y="338582"/>
                  </a:lnTo>
                  <a:lnTo>
                    <a:pt x="459257" y="348856"/>
                  </a:lnTo>
                  <a:lnTo>
                    <a:pt x="459282" y="349084"/>
                  </a:lnTo>
                  <a:lnTo>
                    <a:pt x="496620" y="375221"/>
                  </a:lnTo>
                  <a:lnTo>
                    <a:pt x="505955" y="378955"/>
                  </a:lnTo>
                  <a:lnTo>
                    <a:pt x="509689" y="382689"/>
                  </a:lnTo>
                  <a:lnTo>
                    <a:pt x="509689" y="390156"/>
                  </a:lnTo>
                  <a:lnTo>
                    <a:pt x="491020" y="429361"/>
                  </a:lnTo>
                  <a:lnTo>
                    <a:pt x="447852" y="465531"/>
                  </a:lnTo>
                  <a:lnTo>
                    <a:pt x="392074" y="477901"/>
                  </a:lnTo>
                  <a:lnTo>
                    <a:pt x="383997" y="476148"/>
                  </a:lnTo>
                  <a:lnTo>
                    <a:pt x="350774" y="455028"/>
                  </a:lnTo>
                  <a:lnTo>
                    <a:pt x="336499" y="407657"/>
                  </a:lnTo>
                  <a:lnTo>
                    <a:pt x="336448" y="407225"/>
                  </a:lnTo>
                  <a:lnTo>
                    <a:pt x="336194" y="398119"/>
                  </a:lnTo>
                  <a:lnTo>
                    <a:pt x="336080" y="393890"/>
                  </a:lnTo>
                  <a:lnTo>
                    <a:pt x="337439" y="375221"/>
                  </a:lnTo>
                  <a:lnTo>
                    <a:pt x="337502" y="374256"/>
                  </a:lnTo>
                  <a:lnTo>
                    <a:pt x="341871" y="349084"/>
                  </a:lnTo>
                  <a:lnTo>
                    <a:pt x="341909" y="348856"/>
                  </a:lnTo>
                  <a:lnTo>
                    <a:pt x="349326" y="318058"/>
                  </a:lnTo>
                  <a:lnTo>
                    <a:pt x="349427" y="317677"/>
                  </a:lnTo>
                  <a:lnTo>
                    <a:pt x="360349" y="280009"/>
                  </a:lnTo>
                  <a:lnTo>
                    <a:pt x="362204" y="274421"/>
                  </a:lnTo>
                  <a:lnTo>
                    <a:pt x="360349" y="268820"/>
                  </a:lnTo>
                  <a:lnTo>
                    <a:pt x="358482" y="265087"/>
                  </a:lnTo>
                  <a:lnTo>
                    <a:pt x="351015" y="263220"/>
                  </a:lnTo>
                  <a:lnTo>
                    <a:pt x="345414" y="265087"/>
                  </a:lnTo>
                  <a:lnTo>
                    <a:pt x="341680" y="268820"/>
                  </a:lnTo>
                  <a:lnTo>
                    <a:pt x="337121" y="282435"/>
                  </a:lnTo>
                  <a:lnTo>
                    <a:pt x="331876" y="297980"/>
                  </a:lnTo>
                  <a:lnTo>
                    <a:pt x="325920" y="315277"/>
                  </a:lnTo>
                  <a:lnTo>
                    <a:pt x="319278" y="334149"/>
                  </a:lnTo>
                  <a:lnTo>
                    <a:pt x="311670" y="363728"/>
                  </a:lnTo>
                  <a:lnTo>
                    <a:pt x="305739" y="391325"/>
                  </a:lnTo>
                  <a:lnTo>
                    <a:pt x="301942" y="416318"/>
                  </a:lnTo>
                  <a:lnTo>
                    <a:pt x="300609" y="438696"/>
                  </a:lnTo>
                  <a:lnTo>
                    <a:pt x="302602" y="465061"/>
                  </a:lnTo>
                  <a:lnTo>
                    <a:pt x="319506" y="511937"/>
                  </a:lnTo>
                  <a:lnTo>
                    <a:pt x="356616" y="545338"/>
                  </a:lnTo>
                  <a:lnTo>
                    <a:pt x="384606" y="550697"/>
                  </a:lnTo>
                  <a:lnTo>
                    <a:pt x="391617" y="550354"/>
                  </a:lnTo>
                  <a:lnTo>
                    <a:pt x="435394" y="536028"/>
                  </a:lnTo>
                  <a:lnTo>
                    <a:pt x="475348" y="505980"/>
                  </a:lnTo>
                  <a:lnTo>
                    <a:pt x="497751" y="477901"/>
                  </a:lnTo>
                  <a:lnTo>
                    <a:pt x="506133" y="465061"/>
                  </a:lnTo>
                  <a:lnTo>
                    <a:pt x="527011" y="420255"/>
                  </a:lnTo>
                  <a:lnTo>
                    <a:pt x="538086" y="374256"/>
                  </a:lnTo>
                  <a:lnTo>
                    <a:pt x="539191" y="363880"/>
                  </a:lnTo>
                  <a:lnTo>
                    <a:pt x="539559" y="354685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22" name="object 2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73341" y="840955"/>
              <a:ext cx="151618" cy="18294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897310" y="570280"/>
              <a:ext cx="498475" cy="457834"/>
            </a:xfrm>
            <a:custGeom>
              <a:avLst/>
              <a:gdLst/>
              <a:ahLst/>
              <a:cxnLst/>
              <a:rect l="l" t="t" r="r" b="b"/>
              <a:pathLst>
                <a:path w="498475" h="457834">
                  <a:moveTo>
                    <a:pt x="489089" y="164274"/>
                  </a:moveTo>
                  <a:lnTo>
                    <a:pt x="483501" y="158673"/>
                  </a:lnTo>
                  <a:lnTo>
                    <a:pt x="477888" y="156806"/>
                  </a:lnTo>
                  <a:lnTo>
                    <a:pt x="472287" y="160540"/>
                  </a:lnTo>
                  <a:lnTo>
                    <a:pt x="453859" y="199504"/>
                  </a:lnTo>
                  <a:lnTo>
                    <a:pt x="441667" y="258749"/>
                  </a:lnTo>
                  <a:lnTo>
                    <a:pt x="441960" y="284441"/>
                  </a:lnTo>
                  <a:lnTo>
                    <a:pt x="442950" y="308394"/>
                  </a:lnTo>
                  <a:lnTo>
                    <a:pt x="444296" y="330415"/>
                  </a:lnTo>
                  <a:lnTo>
                    <a:pt x="442861" y="355650"/>
                  </a:lnTo>
                  <a:lnTo>
                    <a:pt x="441261" y="375450"/>
                  </a:lnTo>
                  <a:lnTo>
                    <a:pt x="439305" y="390004"/>
                  </a:lnTo>
                  <a:lnTo>
                    <a:pt x="436829" y="399491"/>
                  </a:lnTo>
                  <a:lnTo>
                    <a:pt x="436829" y="405091"/>
                  </a:lnTo>
                  <a:lnTo>
                    <a:pt x="438696" y="410692"/>
                  </a:lnTo>
                  <a:lnTo>
                    <a:pt x="442429" y="412559"/>
                  </a:lnTo>
                  <a:lnTo>
                    <a:pt x="444296" y="414426"/>
                  </a:lnTo>
                  <a:lnTo>
                    <a:pt x="453631" y="414426"/>
                  </a:lnTo>
                  <a:lnTo>
                    <a:pt x="459219" y="403225"/>
                  </a:lnTo>
                  <a:lnTo>
                    <a:pt x="474624" y="361226"/>
                  </a:lnTo>
                  <a:lnTo>
                    <a:pt x="481622" y="319214"/>
                  </a:lnTo>
                  <a:lnTo>
                    <a:pt x="483209" y="273278"/>
                  </a:lnTo>
                  <a:lnTo>
                    <a:pt x="483730" y="217716"/>
                  </a:lnTo>
                  <a:lnTo>
                    <a:pt x="484276" y="204203"/>
                  </a:lnTo>
                  <a:lnTo>
                    <a:pt x="485355" y="192278"/>
                  </a:lnTo>
                  <a:lnTo>
                    <a:pt x="486473" y="184226"/>
                  </a:lnTo>
                  <a:lnTo>
                    <a:pt x="487984" y="170230"/>
                  </a:lnTo>
                  <a:lnTo>
                    <a:pt x="489089" y="164274"/>
                  </a:lnTo>
                  <a:close/>
                </a:path>
                <a:path w="498475" h="457834">
                  <a:moveTo>
                    <a:pt x="498424" y="3733"/>
                  </a:moveTo>
                  <a:lnTo>
                    <a:pt x="494690" y="0"/>
                  </a:lnTo>
                  <a:lnTo>
                    <a:pt x="483501" y="0"/>
                  </a:lnTo>
                  <a:lnTo>
                    <a:pt x="481622" y="3733"/>
                  </a:lnTo>
                  <a:lnTo>
                    <a:pt x="478129" y="9626"/>
                  </a:lnTo>
                  <a:lnTo>
                    <a:pt x="473227" y="15862"/>
                  </a:lnTo>
                  <a:lnTo>
                    <a:pt x="466928" y="22110"/>
                  </a:lnTo>
                  <a:lnTo>
                    <a:pt x="459219" y="28003"/>
                  </a:lnTo>
                  <a:lnTo>
                    <a:pt x="449389" y="36753"/>
                  </a:lnTo>
                  <a:lnTo>
                    <a:pt x="434962" y="50406"/>
                  </a:lnTo>
                  <a:lnTo>
                    <a:pt x="369620" y="100799"/>
                  </a:lnTo>
                  <a:lnTo>
                    <a:pt x="351739" y="116928"/>
                  </a:lnTo>
                  <a:lnTo>
                    <a:pt x="337185" y="131838"/>
                  </a:lnTo>
                  <a:lnTo>
                    <a:pt x="325780" y="145694"/>
                  </a:lnTo>
                  <a:lnTo>
                    <a:pt x="317347" y="158673"/>
                  </a:lnTo>
                  <a:lnTo>
                    <a:pt x="316674" y="162852"/>
                  </a:lnTo>
                  <a:lnTo>
                    <a:pt x="314782" y="169646"/>
                  </a:lnTo>
                  <a:lnTo>
                    <a:pt x="302882" y="205816"/>
                  </a:lnTo>
                  <a:lnTo>
                    <a:pt x="301193" y="212458"/>
                  </a:lnTo>
                  <a:lnTo>
                    <a:pt x="300545" y="218414"/>
                  </a:lnTo>
                  <a:lnTo>
                    <a:pt x="300583" y="226466"/>
                  </a:lnTo>
                  <a:lnTo>
                    <a:pt x="301332" y="257263"/>
                  </a:lnTo>
                  <a:lnTo>
                    <a:pt x="302412" y="280022"/>
                  </a:lnTo>
                  <a:lnTo>
                    <a:pt x="302094" y="297484"/>
                  </a:lnTo>
                  <a:lnTo>
                    <a:pt x="298678" y="339750"/>
                  </a:lnTo>
                  <a:lnTo>
                    <a:pt x="263220" y="371487"/>
                  </a:lnTo>
                  <a:lnTo>
                    <a:pt x="218414" y="382689"/>
                  </a:lnTo>
                  <a:lnTo>
                    <a:pt x="207213" y="383006"/>
                  </a:lnTo>
                  <a:lnTo>
                    <a:pt x="196011" y="383857"/>
                  </a:lnTo>
                  <a:lnTo>
                    <a:pt x="173609" y="386422"/>
                  </a:lnTo>
                  <a:lnTo>
                    <a:pt x="134404" y="386194"/>
                  </a:lnTo>
                  <a:lnTo>
                    <a:pt x="116903" y="385635"/>
                  </a:lnTo>
                  <a:lnTo>
                    <a:pt x="100799" y="384556"/>
                  </a:lnTo>
                  <a:lnTo>
                    <a:pt x="81140" y="383857"/>
                  </a:lnTo>
                  <a:lnTo>
                    <a:pt x="29870" y="371487"/>
                  </a:lnTo>
                  <a:lnTo>
                    <a:pt x="26136" y="358419"/>
                  </a:lnTo>
                  <a:lnTo>
                    <a:pt x="26136" y="334149"/>
                  </a:lnTo>
                  <a:lnTo>
                    <a:pt x="24269" y="326682"/>
                  </a:lnTo>
                  <a:lnTo>
                    <a:pt x="20535" y="324815"/>
                  </a:lnTo>
                  <a:lnTo>
                    <a:pt x="13068" y="326682"/>
                  </a:lnTo>
                  <a:lnTo>
                    <a:pt x="7467" y="330415"/>
                  </a:lnTo>
                  <a:lnTo>
                    <a:pt x="5600" y="334149"/>
                  </a:lnTo>
                  <a:lnTo>
                    <a:pt x="5600" y="337883"/>
                  </a:lnTo>
                  <a:lnTo>
                    <a:pt x="1397" y="373824"/>
                  </a:lnTo>
                  <a:lnTo>
                    <a:pt x="6997" y="427951"/>
                  </a:lnTo>
                  <a:lnTo>
                    <a:pt x="46964" y="451065"/>
                  </a:lnTo>
                  <a:lnTo>
                    <a:pt x="98882" y="456653"/>
                  </a:lnTo>
                  <a:lnTo>
                    <a:pt x="132537" y="457365"/>
                  </a:lnTo>
                  <a:lnTo>
                    <a:pt x="210947" y="448030"/>
                  </a:lnTo>
                  <a:lnTo>
                    <a:pt x="269519" y="423291"/>
                  </a:lnTo>
                  <a:lnTo>
                    <a:pt x="304279" y="390156"/>
                  </a:lnTo>
                  <a:lnTo>
                    <a:pt x="321322" y="343725"/>
                  </a:lnTo>
                  <a:lnTo>
                    <a:pt x="328549" y="287477"/>
                  </a:lnTo>
                  <a:lnTo>
                    <a:pt x="331114" y="236143"/>
                  </a:lnTo>
                  <a:lnTo>
                    <a:pt x="332282" y="181076"/>
                  </a:lnTo>
                  <a:lnTo>
                    <a:pt x="336016" y="177342"/>
                  </a:lnTo>
                  <a:lnTo>
                    <a:pt x="339750" y="171742"/>
                  </a:lnTo>
                  <a:lnTo>
                    <a:pt x="350951" y="160540"/>
                  </a:lnTo>
                  <a:lnTo>
                    <a:pt x="379653" y="138163"/>
                  </a:lnTo>
                  <a:lnTo>
                    <a:pt x="440563" y="89611"/>
                  </a:lnTo>
                  <a:lnTo>
                    <a:pt x="475996" y="54686"/>
                  </a:lnTo>
                  <a:lnTo>
                    <a:pt x="496328" y="14109"/>
                  </a:lnTo>
                  <a:lnTo>
                    <a:pt x="498424" y="7467"/>
                  </a:lnTo>
                  <a:lnTo>
                    <a:pt x="498424" y="3733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8966" y="6014100"/>
            <a:ext cx="9502954" cy="97903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9962" y="1012233"/>
            <a:ext cx="2071254" cy="493486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3759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712949" y="1169946"/>
            <a:ext cx="7211841" cy="4838922"/>
            <a:chOff x="3354443" y="1556326"/>
            <a:chExt cx="9593580" cy="643699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229159" y="1664337"/>
              <a:ext cx="2709988" cy="293972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001715" y="1664337"/>
              <a:ext cx="2940050" cy="2940050"/>
            </a:xfrm>
            <a:custGeom>
              <a:avLst/>
              <a:gdLst/>
              <a:ahLst/>
              <a:cxnLst/>
              <a:rect l="l" t="t" r="r" b="b"/>
              <a:pathLst>
                <a:path w="2940050" h="2940050">
                  <a:moveTo>
                    <a:pt x="1469861" y="0"/>
                  </a:moveTo>
                  <a:lnTo>
                    <a:pt x="1518371" y="785"/>
                  </a:lnTo>
                  <a:lnTo>
                    <a:pt x="1566489" y="3127"/>
                  </a:lnTo>
                  <a:lnTo>
                    <a:pt x="1614191" y="6999"/>
                  </a:lnTo>
                  <a:lnTo>
                    <a:pt x="1661451" y="12379"/>
                  </a:lnTo>
                  <a:lnTo>
                    <a:pt x="1708247" y="19241"/>
                  </a:lnTo>
                  <a:lnTo>
                    <a:pt x="1754553" y="27562"/>
                  </a:lnTo>
                  <a:lnTo>
                    <a:pt x="1800345" y="37318"/>
                  </a:lnTo>
                  <a:lnTo>
                    <a:pt x="1845600" y="48483"/>
                  </a:lnTo>
                  <a:lnTo>
                    <a:pt x="1890292" y="61034"/>
                  </a:lnTo>
                  <a:lnTo>
                    <a:pt x="1934398" y="74947"/>
                  </a:lnTo>
                  <a:lnTo>
                    <a:pt x="1977894" y="90198"/>
                  </a:lnTo>
                  <a:lnTo>
                    <a:pt x="2020755" y="106761"/>
                  </a:lnTo>
                  <a:lnTo>
                    <a:pt x="2062957" y="124614"/>
                  </a:lnTo>
                  <a:lnTo>
                    <a:pt x="2104475" y="143731"/>
                  </a:lnTo>
                  <a:lnTo>
                    <a:pt x="2145287" y="164089"/>
                  </a:lnTo>
                  <a:lnTo>
                    <a:pt x="2185366" y="185663"/>
                  </a:lnTo>
                  <a:lnTo>
                    <a:pt x="2224690" y="208429"/>
                  </a:lnTo>
                  <a:lnTo>
                    <a:pt x="2263233" y="232363"/>
                  </a:lnTo>
                  <a:lnTo>
                    <a:pt x="2300973" y="257440"/>
                  </a:lnTo>
                  <a:lnTo>
                    <a:pt x="2337883" y="283637"/>
                  </a:lnTo>
                  <a:lnTo>
                    <a:pt x="2373941" y="310929"/>
                  </a:lnTo>
                  <a:lnTo>
                    <a:pt x="2409122" y="339292"/>
                  </a:lnTo>
                  <a:lnTo>
                    <a:pt x="2443401" y="368702"/>
                  </a:lnTo>
                  <a:lnTo>
                    <a:pt x="2476755" y="399133"/>
                  </a:lnTo>
                  <a:lnTo>
                    <a:pt x="2509159" y="430564"/>
                  </a:lnTo>
                  <a:lnTo>
                    <a:pt x="2540589" y="462968"/>
                  </a:lnTo>
                  <a:lnTo>
                    <a:pt x="2571021" y="496322"/>
                  </a:lnTo>
                  <a:lnTo>
                    <a:pt x="2600431" y="530601"/>
                  </a:lnTo>
                  <a:lnTo>
                    <a:pt x="2628793" y="565782"/>
                  </a:lnTo>
                  <a:lnTo>
                    <a:pt x="2656085" y="601839"/>
                  </a:lnTo>
                  <a:lnTo>
                    <a:pt x="2682282" y="638750"/>
                  </a:lnTo>
                  <a:lnTo>
                    <a:pt x="2707360" y="676489"/>
                  </a:lnTo>
                  <a:lnTo>
                    <a:pt x="2731294" y="715033"/>
                  </a:lnTo>
                  <a:lnTo>
                    <a:pt x="2754060" y="754356"/>
                  </a:lnTo>
                  <a:lnTo>
                    <a:pt x="2775634" y="794436"/>
                  </a:lnTo>
                  <a:lnTo>
                    <a:pt x="2795992" y="835247"/>
                  </a:lnTo>
                  <a:lnTo>
                    <a:pt x="2815109" y="876766"/>
                  </a:lnTo>
                  <a:lnTo>
                    <a:pt x="2832961" y="918968"/>
                  </a:lnTo>
                  <a:lnTo>
                    <a:pt x="2849525" y="961829"/>
                  </a:lnTo>
                  <a:lnTo>
                    <a:pt x="2864775" y="1005324"/>
                  </a:lnTo>
                  <a:lnTo>
                    <a:pt x="2878688" y="1049431"/>
                  </a:lnTo>
                  <a:lnTo>
                    <a:pt x="2891240" y="1094123"/>
                  </a:lnTo>
                  <a:lnTo>
                    <a:pt x="2902405" y="1139378"/>
                  </a:lnTo>
                  <a:lnTo>
                    <a:pt x="2912160" y="1185170"/>
                  </a:lnTo>
                  <a:lnTo>
                    <a:pt x="2920481" y="1231476"/>
                  </a:lnTo>
                  <a:lnTo>
                    <a:pt x="2927344" y="1278271"/>
                  </a:lnTo>
                  <a:lnTo>
                    <a:pt x="2932723" y="1325532"/>
                  </a:lnTo>
                  <a:lnTo>
                    <a:pt x="2936596" y="1373233"/>
                  </a:lnTo>
                  <a:lnTo>
                    <a:pt x="2938937" y="1421351"/>
                  </a:lnTo>
                  <a:lnTo>
                    <a:pt x="2939723" y="1469862"/>
                  </a:lnTo>
                  <a:lnTo>
                    <a:pt x="2938937" y="1518372"/>
                  </a:lnTo>
                  <a:lnTo>
                    <a:pt x="2936596" y="1566490"/>
                  </a:lnTo>
                  <a:lnTo>
                    <a:pt x="2932723" y="1614192"/>
                  </a:lnTo>
                  <a:lnTo>
                    <a:pt x="2927344" y="1661452"/>
                  </a:lnTo>
                  <a:lnTo>
                    <a:pt x="2920481" y="1708248"/>
                  </a:lnTo>
                  <a:lnTo>
                    <a:pt x="2912160" y="1754554"/>
                  </a:lnTo>
                  <a:lnTo>
                    <a:pt x="2902405" y="1800346"/>
                  </a:lnTo>
                  <a:lnTo>
                    <a:pt x="2891240" y="1845600"/>
                  </a:lnTo>
                  <a:lnTo>
                    <a:pt x="2878688" y="1890293"/>
                  </a:lnTo>
                  <a:lnTo>
                    <a:pt x="2864775" y="1934399"/>
                  </a:lnTo>
                  <a:lnTo>
                    <a:pt x="2849525" y="1977895"/>
                  </a:lnTo>
                  <a:lnTo>
                    <a:pt x="2832961" y="2020755"/>
                  </a:lnTo>
                  <a:lnTo>
                    <a:pt x="2815109" y="2062957"/>
                  </a:lnTo>
                  <a:lnTo>
                    <a:pt x="2795992" y="2104476"/>
                  </a:lnTo>
                  <a:lnTo>
                    <a:pt x="2775634" y="2145287"/>
                  </a:lnTo>
                  <a:lnTo>
                    <a:pt x="2754060" y="2185367"/>
                  </a:lnTo>
                  <a:lnTo>
                    <a:pt x="2731294" y="2224690"/>
                  </a:lnTo>
                  <a:lnTo>
                    <a:pt x="2707360" y="2263234"/>
                  </a:lnTo>
                  <a:lnTo>
                    <a:pt x="2682282" y="2300973"/>
                  </a:lnTo>
                  <a:lnTo>
                    <a:pt x="2656085" y="2337883"/>
                  </a:lnTo>
                  <a:lnTo>
                    <a:pt x="2628793" y="2373941"/>
                  </a:lnTo>
                  <a:lnTo>
                    <a:pt x="2600431" y="2409122"/>
                  </a:lnTo>
                  <a:lnTo>
                    <a:pt x="2571021" y="2443401"/>
                  </a:lnTo>
                  <a:lnTo>
                    <a:pt x="2540589" y="2476755"/>
                  </a:lnTo>
                  <a:lnTo>
                    <a:pt x="2509159" y="2509159"/>
                  </a:lnTo>
                  <a:lnTo>
                    <a:pt x="2476755" y="2540589"/>
                  </a:lnTo>
                  <a:lnTo>
                    <a:pt x="2443401" y="2571021"/>
                  </a:lnTo>
                  <a:lnTo>
                    <a:pt x="2409122" y="2600431"/>
                  </a:lnTo>
                  <a:lnTo>
                    <a:pt x="2373941" y="2628794"/>
                  </a:lnTo>
                  <a:lnTo>
                    <a:pt x="2337883" y="2656086"/>
                  </a:lnTo>
                  <a:lnTo>
                    <a:pt x="2300973" y="2682282"/>
                  </a:lnTo>
                  <a:lnTo>
                    <a:pt x="2263233" y="2707360"/>
                  </a:lnTo>
                  <a:lnTo>
                    <a:pt x="2224690" y="2731294"/>
                  </a:lnTo>
                  <a:lnTo>
                    <a:pt x="2185366" y="2754060"/>
                  </a:lnTo>
                  <a:lnTo>
                    <a:pt x="2145287" y="2775634"/>
                  </a:lnTo>
                  <a:lnTo>
                    <a:pt x="2104475" y="2795992"/>
                  </a:lnTo>
                  <a:lnTo>
                    <a:pt x="2062957" y="2815109"/>
                  </a:lnTo>
                  <a:lnTo>
                    <a:pt x="2020755" y="2832961"/>
                  </a:lnTo>
                  <a:lnTo>
                    <a:pt x="1977894" y="2849525"/>
                  </a:lnTo>
                  <a:lnTo>
                    <a:pt x="1934398" y="2864775"/>
                  </a:lnTo>
                  <a:lnTo>
                    <a:pt x="1890292" y="2878688"/>
                  </a:lnTo>
                  <a:lnTo>
                    <a:pt x="1845600" y="2891240"/>
                  </a:lnTo>
                  <a:lnTo>
                    <a:pt x="1800345" y="2902405"/>
                  </a:lnTo>
                  <a:lnTo>
                    <a:pt x="1754553" y="2912160"/>
                  </a:lnTo>
                  <a:lnTo>
                    <a:pt x="1708247" y="2920481"/>
                  </a:lnTo>
                  <a:lnTo>
                    <a:pt x="1661451" y="2927344"/>
                  </a:lnTo>
                  <a:lnTo>
                    <a:pt x="1614191" y="2932723"/>
                  </a:lnTo>
                  <a:lnTo>
                    <a:pt x="1566489" y="2936596"/>
                  </a:lnTo>
                  <a:lnTo>
                    <a:pt x="1518371" y="2938937"/>
                  </a:lnTo>
                  <a:lnTo>
                    <a:pt x="1469861" y="2939723"/>
                  </a:lnTo>
                  <a:lnTo>
                    <a:pt x="1421350" y="2938937"/>
                  </a:lnTo>
                  <a:lnTo>
                    <a:pt x="1373232" y="2936596"/>
                  </a:lnTo>
                  <a:lnTo>
                    <a:pt x="1325531" y="2932723"/>
                  </a:lnTo>
                  <a:lnTo>
                    <a:pt x="1278270" y="2927344"/>
                  </a:lnTo>
                  <a:lnTo>
                    <a:pt x="1231475" y="2920481"/>
                  </a:lnTo>
                  <a:lnTo>
                    <a:pt x="1185169" y="2912160"/>
                  </a:lnTo>
                  <a:lnTo>
                    <a:pt x="1139377" y="2902405"/>
                  </a:lnTo>
                  <a:lnTo>
                    <a:pt x="1094122" y="2891240"/>
                  </a:lnTo>
                  <a:lnTo>
                    <a:pt x="1049430" y="2878688"/>
                  </a:lnTo>
                  <a:lnTo>
                    <a:pt x="1005324" y="2864775"/>
                  </a:lnTo>
                  <a:lnTo>
                    <a:pt x="961828" y="2849525"/>
                  </a:lnTo>
                  <a:lnTo>
                    <a:pt x="918967" y="2832961"/>
                  </a:lnTo>
                  <a:lnTo>
                    <a:pt x="876765" y="2815109"/>
                  </a:lnTo>
                  <a:lnTo>
                    <a:pt x="835247" y="2795992"/>
                  </a:lnTo>
                  <a:lnTo>
                    <a:pt x="794436" y="2775634"/>
                  </a:lnTo>
                  <a:lnTo>
                    <a:pt x="754356" y="2754060"/>
                  </a:lnTo>
                  <a:lnTo>
                    <a:pt x="715032" y="2731294"/>
                  </a:lnTo>
                  <a:lnTo>
                    <a:pt x="676489" y="2707360"/>
                  </a:lnTo>
                  <a:lnTo>
                    <a:pt x="638750" y="2682282"/>
                  </a:lnTo>
                  <a:lnTo>
                    <a:pt x="601839" y="2656086"/>
                  </a:lnTo>
                  <a:lnTo>
                    <a:pt x="565781" y="2628794"/>
                  </a:lnTo>
                  <a:lnTo>
                    <a:pt x="530601" y="2600431"/>
                  </a:lnTo>
                  <a:lnTo>
                    <a:pt x="496321" y="2571021"/>
                  </a:lnTo>
                  <a:lnTo>
                    <a:pt x="462968" y="2540589"/>
                  </a:lnTo>
                  <a:lnTo>
                    <a:pt x="430563" y="2509159"/>
                  </a:lnTo>
                  <a:lnTo>
                    <a:pt x="399133" y="2476755"/>
                  </a:lnTo>
                  <a:lnTo>
                    <a:pt x="368701" y="2443401"/>
                  </a:lnTo>
                  <a:lnTo>
                    <a:pt x="339292" y="2409122"/>
                  </a:lnTo>
                  <a:lnTo>
                    <a:pt x="310929" y="2373941"/>
                  </a:lnTo>
                  <a:lnTo>
                    <a:pt x="283637" y="2337883"/>
                  </a:lnTo>
                  <a:lnTo>
                    <a:pt x="257440" y="2300973"/>
                  </a:lnTo>
                  <a:lnTo>
                    <a:pt x="232363" y="2263234"/>
                  </a:lnTo>
                  <a:lnTo>
                    <a:pt x="208429" y="2224690"/>
                  </a:lnTo>
                  <a:lnTo>
                    <a:pt x="185663" y="2185367"/>
                  </a:lnTo>
                  <a:lnTo>
                    <a:pt x="164089" y="2145287"/>
                  </a:lnTo>
                  <a:lnTo>
                    <a:pt x="143731" y="2104476"/>
                  </a:lnTo>
                  <a:lnTo>
                    <a:pt x="124614" y="2062957"/>
                  </a:lnTo>
                  <a:lnTo>
                    <a:pt x="106761" y="2020755"/>
                  </a:lnTo>
                  <a:lnTo>
                    <a:pt x="90198" y="1977895"/>
                  </a:lnTo>
                  <a:lnTo>
                    <a:pt x="74947" y="1934399"/>
                  </a:lnTo>
                  <a:lnTo>
                    <a:pt x="61034" y="1890293"/>
                  </a:lnTo>
                  <a:lnTo>
                    <a:pt x="48483" y="1845600"/>
                  </a:lnTo>
                  <a:lnTo>
                    <a:pt x="37318" y="1800346"/>
                  </a:lnTo>
                  <a:lnTo>
                    <a:pt x="27562" y="1754554"/>
                  </a:lnTo>
                  <a:lnTo>
                    <a:pt x="19241" y="1708248"/>
                  </a:lnTo>
                  <a:lnTo>
                    <a:pt x="12379" y="1661452"/>
                  </a:lnTo>
                  <a:lnTo>
                    <a:pt x="6999" y="1614192"/>
                  </a:lnTo>
                  <a:lnTo>
                    <a:pt x="3127" y="1566490"/>
                  </a:lnTo>
                  <a:lnTo>
                    <a:pt x="785" y="1518372"/>
                  </a:lnTo>
                  <a:lnTo>
                    <a:pt x="0" y="1469862"/>
                  </a:lnTo>
                  <a:lnTo>
                    <a:pt x="785" y="1421351"/>
                  </a:lnTo>
                  <a:lnTo>
                    <a:pt x="3127" y="1373233"/>
                  </a:lnTo>
                  <a:lnTo>
                    <a:pt x="6999" y="1325532"/>
                  </a:lnTo>
                  <a:lnTo>
                    <a:pt x="12379" y="1278271"/>
                  </a:lnTo>
                  <a:lnTo>
                    <a:pt x="19241" y="1231476"/>
                  </a:lnTo>
                  <a:lnTo>
                    <a:pt x="27562" y="1185170"/>
                  </a:lnTo>
                  <a:lnTo>
                    <a:pt x="37318" y="1139378"/>
                  </a:lnTo>
                  <a:lnTo>
                    <a:pt x="48483" y="1094123"/>
                  </a:lnTo>
                  <a:lnTo>
                    <a:pt x="61034" y="1049431"/>
                  </a:lnTo>
                  <a:lnTo>
                    <a:pt x="74947" y="1005324"/>
                  </a:lnTo>
                  <a:lnTo>
                    <a:pt x="90198" y="961829"/>
                  </a:lnTo>
                  <a:lnTo>
                    <a:pt x="106761" y="918968"/>
                  </a:lnTo>
                  <a:lnTo>
                    <a:pt x="124614" y="876766"/>
                  </a:lnTo>
                  <a:lnTo>
                    <a:pt x="143731" y="835247"/>
                  </a:lnTo>
                  <a:lnTo>
                    <a:pt x="164089" y="794436"/>
                  </a:lnTo>
                  <a:lnTo>
                    <a:pt x="185663" y="754356"/>
                  </a:lnTo>
                  <a:lnTo>
                    <a:pt x="208429" y="715033"/>
                  </a:lnTo>
                  <a:lnTo>
                    <a:pt x="232363" y="676489"/>
                  </a:lnTo>
                  <a:lnTo>
                    <a:pt x="257440" y="638750"/>
                  </a:lnTo>
                  <a:lnTo>
                    <a:pt x="283637" y="601839"/>
                  </a:lnTo>
                  <a:lnTo>
                    <a:pt x="310929" y="565782"/>
                  </a:lnTo>
                  <a:lnTo>
                    <a:pt x="339292" y="530601"/>
                  </a:lnTo>
                  <a:lnTo>
                    <a:pt x="368701" y="496322"/>
                  </a:lnTo>
                  <a:lnTo>
                    <a:pt x="399133" y="462968"/>
                  </a:lnTo>
                  <a:lnTo>
                    <a:pt x="430563" y="430564"/>
                  </a:lnTo>
                  <a:lnTo>
                    <a:pt x="462968" y="399133"/>
                  </a:lnTo>
                  <a:lnTo>
                    <a:pt x="496321" y="368702"/>
                  </a:lnTo>
                  <a:lnTo>
                    <a:pt x="530601" y="339292"/>
                  </a:lnTo>
                  <a:lnTo>
                    <a:pt x="565781" y="310929"/>
                  </a:lnTo>
                  <a:lnTo>
                    <a:pt x="601839" y="283637"/>
                  </a:lnTo>
                  <a:lnTo>
                    <a:pt x="638750" y="257440"/>
                  </a:lnTo>
                  <a:lnTo>
                    <a:pt x="676489" y="232363"/>
                  </a:lnTo>
                  <a:lnTo>
                    <a:pt x="715032" y="208429"/>
                  </a:lnTo>
                  <a:lnTo>
                    <a:pt x="754356" y="185663"/>
                  </a:lnTo>
                  <a:lnTo>
                    <a:pt x="794436" y="164089"/>
                  </a:lnTo>
                  <a:lnTo>
                    <a:pt x="835247" y="143731"/>
                  </a:lnTo>
                  <a:lnTo>
                    <a:pt x="876765" y="124614"/>
                  </a:lnTo>
                  <a:lnTo>
                    <a:pt x="918967" y="106761"/>
                  </a:lnTo>
                  <a:lnTo>
                    <a:pt x="961828" y="90198"/>
                  </a:lnTo>
                  <a:lnTo>
                    <a:pt x="1005324" y="74947"/>
                  </a:lnTo>
                  <a:lnTo>
                    <a:pt x="1049430" y="61034"/>
                  </a:lnTo>
                  <a:lnTo>
                    <a:pt x="1094122" y="48483"/>
                  </a:lnTo>
                  <a:lnTo>
                    <a:pt x="1139377" y="37318"/>
                  </a:lnTo>
                  <a:lnTo>
                    <a:pt x="1185169" y="27562"/>
                  </a:lnTo>
                  <a:lnTo>
                    <a:pt x="1231475" y="19241"/>
                  </a:lnTo>
                  <a:lnTo>
                    <a:pt x="1278270" y="12379"/>
                  </a:lnTo>
                  <a:lnTo>
                    <a:pt x="1325531" y="6999"/>
                  </a:lnTo>
                  <a:lnTo>
                    <a:pt x="1373232" y="3127"/>
                  </a:lnTo>
                  <a:lnTo>
                    <a:pt x="1421350" y="785"/>
                  </a:lnTo>
                  <a:lnTo>
                    <a:pt x="1469861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00504" y="5626673"/>
              <a:ext cx="2140934" cy="214093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800504" y="5626673"/>
              <a:ext cx="2141220" cy="2141220"/>
            </a:xfrm>
            <a:custGeom>
              <a:avLst/>
              <a:gdLst/>
              <a:ahLst/>
              <a:cxnLst/>
              <a:rect l="l" t="t" r="r" b="b"/>
              <a:pathLst>
                <a:path w="2141220" h="2141220">
                  <a:moveTo>
                    <a:pt x="1070466" y="0"/>
                  </a:moveTo>
                  <a:lnTo>
                    <a:pt x="1118141" y="1043"/>
                  </a:lnTo>
                  <a:lnTo>
                    <a:pt x="1165283" y="4143"/>
                  </a:lnTo>
                  <a:lnTo>
                    <a:pt x="1211848" y="9258"/>
                  </a:lnTo>
                  <a:lnTo>
                    <a:pt x="1257793" y="16343"/>
                  </a:lnTo>
                  <a:lnTo>
                    <a:pt x="1303073" y="25354"/>
                  </a:lnTo>
                  <a:lnTo>
                    <a:pt x="1347647" y="36249"/>
                  </a:lnTo>
                  <a:lnTo>
                    <a:pt x="1391469" y="48983"/>
                  </a:lnTo>
                  <a:lnTo>
                    <a:pt x="1434497" y="63514"/>
                  </a:lnTo>
                  <a:lnTo>
                    <a:pt x="1476687" y="79797"/>
                  </a:lnTo>
                  <a:lnTo>
                    <a:pt x="1517995" y="97789"/>
                  </a:lnTo>
                  <a:lnTo>
                    <a:pt x="1558377" y="117446"/>
                  </a:lnTo>
                  <a:lnTo>
                    <a:pt x="1597792" y="138726"/>
                  </a:lnTo>
                  <a:lnTo>
                    <a:pt x="1636193" y="161584"/>
                  </a:lnTo>
                  <a:lnTo>
                    <a:pt x="1673540" y="185977"/>
                  </a:lnTo>
                  <a:lnTo>
                    <a:pt x="1709786" y="211861"/>
                  </a:lnTo>
                  <a:lnTo>
                    <a:pt x="1744890" y="239192"/>
                  </a:lnTo>
                  <a:lnTo>
                    <a:pt x="1778807" y="267928"/>
                  </a:lnTo>
                  <a:lnTo>
                    <a:pt x="1811495" y="298025"/>
                  </a:lnTo>
                  <a:lnTo>
                    <a:pt x="1842908" y="329439"/>
                  </a:lnTo>
                  <a:lnTo>
                    <a:pt x="1873005" y="362126"/>
                  </a:lnTo>
                  <a:lnTo>
                    <a:pt x="1901741" y="396043"/>
                  </a:lnTo>
                  <a:lnTo>
                    <a:pt x="1929073" y="431147"/>
                  </a:lnTo>
                  <a:lnTo>
                    <a:pt x="1954957" y="467394"/>
                  </a:lnTo>
                  <a:lnTo>
                    <a:pt x="1979349" y="504740"/>
                  </a:lnTo>
                  <a:lnTo>
                    <a:pt x="2002207" y="543142"/>
                  </a:lnTo>
                  <a:lnTo>
                    <a:pt x="2023487" y="582556"/>
                  </a:lnTo>
                  <a:lnTo>
                    <a:pt x="2043144" y="622939"/>
                  </a:lnTo>
                  <a:lnTo>
                    <a:pt x="2061136" y="664247"/>
                  </a:lnTo>
                  <a:lnTo>
                    <a:pt x="2077420" y="706436"/>
                  </a:lnTo>
                  <a:lnTo>
                    <a:pt x="2091950" y="749464"/>
                  </a:lnTo>
                  <a:lnTo>
                    <a:pt x="2104684" y="793286"/>
                  </a:lnTo>
                  <a:lnTo>
                    <a:pt x="2115579" y="837860"/>
                  </a:lnTo>
                  <a:lnTo>
                    <a:pt x="2124591" y="883141"/>
                  </a:lnTo>
                  <a:lnTo>
                    <a:pt x="2131675" y="929085"/>
                  </a:lnTo>
                  <a:lnTo>
                    <a:pt x="2136790" y="975650"/>
                  </a:lnTo>
                  <a:lnTo>
                    <a:pt x="2139891" y="1022792"/>
                  </a:lnTo>
                  <a:lnTo>
                    <a:pt x="2140934" y="1070467"/>
                  </a:lnTo>
                  <a:lnTo>
                    <a:pt x="2139891" y="1118142"/>
                  </a:lnTo>
                  <a:lnTo>
                    <a:pt x="2136790" y="1165284"/>
                  </a:lnTo>
                  <a:lnTo>
                    <a:pt x="2131675" y="1211849"/>
                  </a:lnTo>
                  <a:lnTo>
                    <a:pt x="2124591" y="1257794"/>
                  </a:lnTo>
                  <a:lnTo>
                    <a:pt x="2115579" y="1303074"/>
                  </a:lnTo>
                  <a:lnTo>
                    <a:pt x="2104684" y="1347648"/>
                  </a:lnTo>
                  <a:lnTo>
                    <a:pt x="2091950" y="1391470"/>
                  </a:lnTo>
                  <a:lnTo>
                    <a:pt x="2077420" y="1434497"/>
                  </a:lnTo>
                  <a:lnTo>
                    <a:pt x="2061136" y="1476687"/>
                  </a:lnTo>
                  <a:lnTo>
                    <a:pt x="2043144" y="1517995"/>
                  </a:lnTo>
                  <a:lnTo>
                    <a:pt x="2023487" y="1558378"/>
                  </a:lnTo>
                  <a:lnTo>
                    <a:pt x="2002207" y="1597792"/>
                  </a:lnTo>
                  <a:lnTo>
                    <a:pt x="1979349" y="1636194"/>
                  </a:lnTo>
                  <a:lnTo>
                    <a:pt x="1954957" y="1673540"/>
                  </a:lnTo>
                  <a:lnTo>
                    <a:pt x="1929073" y="1709786"/>
                  </a:lnTo>
                  <a:lnTo>
                    <a:pt x="1901741" y="1744890"/>
                  </a:lnTo>
                  <a:lnTo>
                    <a:pt x="1873005" y="1778807"/>
                  </a:lnTo>
                  <a:lnTo>
                    <a:pt x="1842908" y="1811495"/>
                  </a:lnTo>
                  <a:lnTo>
                    <a:pt x="1811495" y="1842908"/>
                  </a:lnTo>
                  <a:lnTo>
                    <a:pt x="1778807" y="1873005"/>
                  </a:lnTo>
                  <a:lnTo>
                    <a:pt x="1744890" y="1901741"/>
                  </a:lnTo>
                  <a:lnTo>
                    <a:pt x="1709786" y="1929073"/>
                  </a:lnTo>
                  <a:lnTo>
                    <a:pt x="1673540" y="1954957"/>
                  </a:lnTo>
                  <a:lnTo>
                    <a:pt x="1636193" y="1979349"/>
                  </a:lnTo>
                  <a:lnTo>
                    <a:pt x="1597792" y="2002207"/>
                  </a:lnTo>
                  <a:lnTo>
                    <a:pt x="1558377" y="2023487"/>
                  </a:lnTo>
                  <a:lnTo>
                    <a:pt x="1517995" y="2043144"/>
                  </a:lnTo>
                  <a:lnTo>
                    <a:pt x="1476687" y="2061136"/>
                  </a:lnTo>
                  <a:lnTo>
                    <a:pt x="1434497" y="2077420"/>
                  </a:lnTo>
                  <a:lnTo>
                    <a:pt x="1391469" y="2091950"/>
                  </a:lnTo>
                  <a:lnTo>
                    <a:pt x="1347647" y="2104684"/>
                  </a:lnTo>
                  <a:lnTo>
                    <a:pt x="1303073" y="2115579"/>
                  </a:lnTo>
                  <a:lnTo>
                    <a:pt x="1257793" y="2124591"/>
                  </a:lnTo>
                  <a:lnTo>
                    <a:pt x="1211848" y="2131675"/>
                  </a:lnTo>
                  <a:lnTo>
                    <a:pt x="1165283" y="2136790"/>
                  </a:lnTo>
                  <a:lnTo>
                    <a:pt x="1118141" y="2139891"/>
                  </a:lnTo>
                  <a:lnTo>
                    <a:pt x="1070466" y="2140934"/>
                  </a:lnTo>
                  <a:lnTo>
                    <a:pt x="1022791" y="2139891"/>
                  </a:lnTo>
                  <a:lnTo>
                    <a:pt x="975649" y="2136790"/>
                  </a:lnTo>
                  <a:lnTo>
                    <a:pt x="929084" y="2131675"/>
                  </a:lnTo>
                  <a:lnTo>
                    <a:pt x="883140" y="2124591"/>
                  </a:lnTo>
                  <a:lnTo>
                    <a:pt x="837859" y="2115579"/>
                  </a:lnTo>
                  <a:lnTo>
                    <a:pt x="793286" y="2104684"/>
                  </a:lnTo>
                  <a:lnTo>
                    <a:pt x="749463" y="2091950"/>
                  </a:lnTo>
                  <a:lnTo>
                    <a:pt x="706436" y="2077420"/>
                  </a:lnTo>
                  <a:lnTo>
                    <a:pt x="664246" y="2061136"/>
                  </a:lnTo>
                  <a:lnTo>
                    <a:pt x="622938" y="2043144"/>
                  </a:lnTo>
                  <a:lnTo>
                    <a:pt x="582555" y="2023487"/>
                  </a:lnTo>
                  <a:lnTo>
                    <a:pt x="543141" y="2002207"/>
                  </a:lnTo>
                  <a:lnTo>
                    <a:pt x="504739" y="1979349"/>
                  </a:lnTo>
                  <a:lnTo>
                    <a:pt x="467393" y="1954957"/>
                  </a:lnTo>
                  <a:lnTo>
                    <a:pt x="431147" y="1929073"/>
                  </a:lnTo>
                  <a:lnTo>
                    <a:pt x="396043" y="1901741"/>
                  </a:lnTo>
                  <a:lnTo>
                    <a:pt x="362126" y="1873005"/>
                  </a:lnTo>
                  <a:lnTo>
                    <a:pt x="329439" y="1842908"/>
                  </a:lnTo>
                  <a:lnTo>
                    <a:pt x="298025" y="1811495"/>
                  </a:lnTo>
                  <a:lnTo>
                    <a:pt x="267928" y="1778807"/>
                  </a:lnTo>
                  <a:lnTo>
                    <a:pt x="239192" y="1744890"/>
                  </a:lnTo>
                  <a:lnTo>
                    <a:pt x="211861" y="1709786"/>
                  </a:lnTo>
                  <a:lnTo>
                    <a:pt x="185977" y="1673540"/>
                  </a:lnTo>
                  <a:lnTo>
                    <a:pt x="161584" y="1636194"/>
                  </a:lnTo>
                  <a:lnTo>
                    <a:pt x="138726" y="1597792"/>
                  </a:lnTo>
                  <a:lnTo>
                    <a:pt x="117446" y="1558378"/>
                  </a:lnTo>
                  <a:lnTo>
                    <a:pt x="97789" y="1517995"/>
                  </a:lnTo>
                  <a:lnTo>
                    <a:pt x="79797" y="1476687"/>
                  </a:lnTo>
                  <a:lnTo>
                    <a:pt x="63514" y="1434497"/>
                  </a:lnTo>
                  <a:lnTo>
                    <a:pt x="48983" y="1391470"/>
                  </a:lnTo>
                  <a:lnTo>
                    <a:pt x="36249" y="1347648"/>
                  </a:lnTo>
                  <a:lnTo>
                    <a:pt x="25354" y="1303074"/>
                  </a:lnTo>
                  <a:lnTo>
                    <a:pt x="16343" y="1257794"/>
                  </a:lnTo>
                  <a:lnTo>
                    <a:pt x="9258" y="1211849"/>
                  </a:lnTo>
                  <a:lnTo>
                    <a:pt x="4143" y="1165284"/>
                  </a:lnTo>
                  <a:lnTo>
                    <a:pt x="1043" y="1118142"/>
                  </a:lnTo>
                  <a:lnTo>
                    <a:pt x="0" y="1070467"/>
                  </a:lnTo>
                  <a:lnTo>
                    <a:pt x="1043" y="1022792"/>
                  </a:lnTo>
                  <a:lnTo>
                    <a:pt x="4143" y="975650"/>
                  </a:lnTo>
                  <a:lnTo>
                    <a:pt x="9258" y="929085"/>
                  </a:lnTo>
                  <a:lnTo>
                    <a:pt x="16343" y="883141"/>
                  </a:lnTo>
                  <a:lnTo>
                    <a:pt x="25354" y="837860"/>
                  </a:lnTo>
                  <a:lnTo>
                    <a:pt x="36249" y="793286"/>
                  </a:lnTo>
                  <a:lnTo>
                    <a:pt x="48983" y="749464"/>
                  </a:lnTo>
                  <a:lnTo>
                    <a:pt x="63514" y="706436"/>
                  </a:lnTo>
                  <a:lnTo>
                    <a:pt x="79797" y="664247"/>
                  </a:lnTo>
                  <a:lnTo>
                    <a:pt x="97789" y="622939"/>
                  </a:lnTo>
                  <a:lnTo>
                    <a:pt x="117446" y="582556"/>
                  </a:lnTo>
                  <a:lnTo>
                    <a:pt x="138726" y="543142"/>
                  </a:lnTo>
                  <a:lnTo>
                    <a:pt x="161584" y="504740"/>
                  </a:lnTo>
                  <a:lnTo>
                    <a:pt x="185977" y="467394"/>
                  </a:lnTo>
                  <a:lnTo>
                    <a:pt x="211861" y="431147"/>
                  </a:lnTo>
                  <a:lnTo>
                    <a:pt x="239192" y="396043"/>
                  </a:lnTo>
                  <a:lnTo>
                    <a:pt x="267928" y="362126"/>
                  </a:lnTo>
                  <a:lnTo>
                    <a:pt x="298025" y="329439"/>
                  </a:lnTo>
                  <a:lnTo>
                    <a:pt x="329439" y="298025"/>
                  </a:lnTo>
                  <a:lnTo>
                    <a:pt x="362126" y="267928"/>
                  </a:lnTo>
                  <a:lnTo>
                    <a:pt x="396043" y="239192"/>
                  </a:lnTo>
                  <a:lnTo>
                    <a:pt x="431147" y="211861"/>
                  </a:lnTo>
                  <a:lnTo>
                    <a:pt x="467393" y="185977"/>
                  </a:lnTo>
                  <a:lnTo>
                    <a:pt x="504739" y="161584"/>
                  </a:lnTo>
                  <a:lnTo>
                    <a:pt x="543141" y="138726"/>
                  </a:lnTo>
                  <a:lnTo>
                    <a:pt x="582555" y="117446"/>
                  </a:lnTo>
                  <a:lnTo>
                    <a:pt x="622938" y="97789"/>
                  </a:lnTo>
                  <a:lnTo>
                    <a:pt x="664246" y="79797"/>
                  </a:lnTo>
                  <a:lnTo>
                    <a:pt x="706436" y="63514"/>
                  </a:lnTo>
                  <a:lnTo>
                    <a:pt x="749463" y="48983"/>
                  </a:lnTo>
                  <a:lnTo>
                    <a:pt x="793286" y="36249"/>
                  </a:lnTo>
                  <a:lnTo>
                    <a:pt x="837859" y="25354"/>
                  </a:lnTo>
                  <a:lnTo>
                    <a:pt x="883140" y="16343"/>
                  </a:lnTo>
                  <a:lnTo>
                    <a:pt x="929084" y="9258"/>
                  </a:lnTo>
                  <a:lnTo>
                    <a:pt x="975649" y="4143"/>
                  </a:lnTo>
                  <a:lnTo>
                    <a:pt x="1022791" y="1043"/>
                  </a:lnTo>
                  <a:lnTo>
                    <a:pt x="107046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4443" y="1556326"/>
              <a:ext cx="8121337" cy="6436662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5685339" y="545997"/>
            <a:ext cx="76376" cy="226742"/>
          </a:xfrm>
          <a:custGeom>
            <a:avLst/>
            <a:gdLst/>
            <a:ahLst/>
            <a:cxnLst/>
            <a:rect l="l" t="t" r="r" b="b"/>
            <a:pathLst>
              <a:path w="101600" h="301625">
                <a:moveTo>
                  <a:pt x="23868" y="0"/>
                </a:moveTo>
                <a:lnTo>
                  <a:pt x="20883" y="1493"/>
                </a:lnTo>
                <a:lnTo>
                  <a:pt x="17903" y="4475"/>
                </a:lnTo>
                <a:lnTo>
                  <a:pt x="13450" y="19904"/>
                </a:lnTo>
                <a:lnTo>
                  <a:pt x="9138" y="32816"/>
                </a:lnTo>
                <a:lnTo>
                  <a:pt x="5106" y="43491"/>
                </a:lnTo>
                <a:lnTo>
                  <a:pt x="1493" y="52207"/>
                </a:lnTo>
                <a:lnTo>
                  <a:pt x="0" y="211813"/>
                </a:lnTo>
                <a:lnTo>
                  <a:pt x="6341" y="257497"/>
                </a:lnTo>
                <a:lnTo>
                  <a:pt x="26361" y="293132"/>
                </a:lnTo>
                <a:lnTo>
                  <a:pt x="49226" y="301312"/>
                </a:lnTo>
                <a:lnTo>
                  <a:pt x="58176" y="301312"/>
                </a:lnTo>
                <a:lnTo>
                  <a:pt x="89313" y="273158"/>
                </a:lnTo>
                <a:lnTo>
                  <a:pt x="101433" y="225240"/>
                </a:lnTo>
                <a:lnTo>
                  <a:pt x="101176" y="216850"/>
                </a:lnTo>
                <a:lnTo>
                  <a:pt x="98262" y="209578"/>
                </a:lnTo>
                <a:lnTo>
                  <a:pt x="92832" y="203424"/>
                </a:lnTo>
                <a:lnTo>
                  <a:pt x="85025" y="198389"/>
                </a:lnTo>
                <a:lnTo>
                  <a:pt x="77569" y="196898"/>
                </a:lnTo>
                <a:lnTo>
                  <a:pt x="73091" y="195408"/>
                </a:lnTo>
                <a:lnTo>
                  <a:pt x="67125" y="195408"/>
                </a:lnTo>
                <a:lnTo>
                  <a:pt x="62650" y="196898"/>
                </a:lnTo>
                <a:lnTo>
                  <a:pt x="59665" y="199882"/>
                </a:lnTo>
                <a:lnTo>
                  <a:pt x="55727" y="210207"/>
                </a:lnTo>
                <a:lnTo>
                  <a:pt x="49226" y="229716"/>
                </a:lnTo>
                <a:lnTo>
                  <a:pt x="44984" y="226894"/>
                </a:lnTo>
                <a:lnTo>
                  <a:pt x="30766" y="154199"/>
                </a:lnTo>
                <a:lnTo>
                  <a:pt x="29833" y="110383"/>
                </a:lnTo>
                <a:lnTo>
                  <a:pt x="30136" y="83813"/>
                </a:lnTo>
                <a:lnTo>
                  <a:pt x="31139" y="57803"/>
                </a:lnTo>
                <a:lnTo>
                  <a:pt x="32981" y="32351"/>
                </a:lnTo>
                <a:lnTo>
                  <a:pt x="35801" y="7458"/>
                </a:lnTo>
                <a:lnTo>
                  <a:pt x="34307" y="4475"/>
                </a:lnTo>
                <a:lnTo>
                  <a:pt x="31327" y="1493"/>
                </a:lnTo>
                <a:lnTo>
                  <a:pt x="28342" y="1493"/>
                </a:lnTo>
                <a:lnTo>
                  <a:pt x="23868" y="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16" name="object 16"/>
          <p:cNvGrpSpPr/>
          <p:nvPr/>
        </p:nvGrpSpPr>
        <p:grpSpPr>
          <a:xfrm>
            <a:off x="5180742" y="477595"/>
            <a:ext cx="470192" cy="296436"/>
            <a:chOff x="6637233" y="635323"/>
            <a:chExt cx="625475" cy="394335"/>
          </a:xfrm>
        </p:grpSpPr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20590" y="802389"/>
              <a:ext cx="241646" cy="226731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6637223" y="635329"/>
              <a:ext cx="571500" cy="394335"/>
            </a:xfrm>
            <a:custGeom>
              <a:avLst/>
              <a:gdLst/>
              <a:ahLst/>
              <a:cxnLst/>
              <a:rect l="l" t="t" r="r" b="b"/>
              <a:pathLst>
                <a:path w="571500" h="394334">
                  <a:moveTo>
                    <a:pt x="49225" y="114858"/>
                  </a:moveTo>
                  <a:lnTo>
                    <a:pt x="44754" y="108889"/>
                  </a:lnTo>
                  <a:lnTo>
                    <a:pt x="38785" y="107403"/>
                  </a:lnTo>
                  <a:lnTo>
                    <a:pt x="32816" y="110388"/>
                  </a:lnTo>
                  <a:lnTo>
                    <a:pt x="15849" y="148602"/>
                  </a:lnTo>
                  <a:lnTo>
                    <a:pt x="3873" y="205028"/>
                  </a:lnTo>
                  <a:lnTo>
                    <a:pt x="4102" y="229527"/>
                  </a:lnTo>
                  <a:lnTo>
                    <a:pt x="4902" y="252628"/>
                  </a:lnTo>
                  <a:lnTo>
                    <a:pt x="5969" y="274459"/>
                  </a:lnTo>
                  <a:lnTo>
                    <a:pt x="4826" y="297929"/>
                  </a:lnTo>
                  <a:lnTo>
                    <a:pt x="3543" y="316788"/>
                  </a:lnTo>
                  <a:lnTo>
                    <a:pt x="1981" y="330885"/>
                  </a:lnTo>
                  <a:lnTo>
                    <a:pt x="0" y="340093"/>
                  </a:lnTo>
                  <a:lnTo>
                    <a:pt x="0" y="346062"/>
                  </a:lnTo>
                  <a:lnTo>
                    <a:pt x="1498" y="350545"/>
                  </a:lnTo>
                  <a:lnTo>
                    <a:pt x="5969" y="355015"/>
                  </a:lnTo>
                  <a:lnTo>
                    <a:pt x="14922" y="355015"/>
                  </a:lnTo>
                  <a:lnTo>
                    <a:pt x="36182" y="303174"/>
                  </a:lnTo>
                  <a:lnTo>
                    <a:pt x="43256" y="264020"/>
                  </a:lnTo>
                  <a:lnTo>
                    <a:pt x="43256" y="196900"/>
                  </a:lnTo>
                  <a:lnTo>
                    <a:pt x="43522" y="180936"/>
                  </a:lnTo>
                  <a:lnTo>
                    <a:pt x="44196" y="166509"/>
                  </a:lnTo>
                  <a:lnTo>
                    <a:pt x="45148" y="153479"/>
                  </a:lnTo>
                  <a:lnTo>
                    <a:pt x="47129" y="134150"/>
                  </a:lnTo>
                  <a:lnTo>
                    <a:pt x="48348" y="120726"/>
                  </a:lnTo>
                  <a:lnTo>
                    <a:pt x="49225" y="114858"/>
                  </a:lnTo>
                  <a:close/>
                </a:path>
                <a:path w="571500" h="394334">
                  <a:moveTo>
                    <a:pt x="571309" y="1485"/>
                  </a:moveTo>
                  <a:lnTo>
                    <a:pt x="566826" y="0"/>
                  </a:lnTo>
                  <a:lnTo>
                    <a:pt x="559371" y="0"/>
                  </a:lnTo>
                  <a:lnTo>
                    <a:pt x="553199" y="4737"/>
                  </a:lnTo>
                  <a:lnTo>
                    <a:pt x="545757" y="9880"/>
                  </a:lnTo>
                  <a:lnTo>
                    <a:pt x="536930" y="15316"/>
                  </a:lnTo>
                  <a:lnTo>
                    <a:pt x="526554" y="20878"/>
                  </a:lnTo>
                  <a:lnTo>
                    <a:pt x="516483" y="26784"/>
                  </a:lnTo>
                  <a:lnTo>
                    <a:pt x="508660" y="31140"/>
                  </a:lnTo>
                  <a:lnTo>
                    <a:pt x="503059" y="34099"/>
                  </a:lnTo>
                  <a:lnTo>
                    <a:pt x="499706" y="35801"/>
                  </a:lnTo>
                  <a:lnTo>
                    <a:pt x="429602" y="67119"/>
                  </a:lnTo>
                  <a:lnTo>
                    <a:pt x="405739" y="79057"/>
                  </a:lnTo>
                  <a:lnTo>
                    <a:pt x="365277" y="112623"/>
                  </a:lnTo>
                  <a:lnTo>
                    <a:pt x="346075" y="159600"/>
                  </a:lnTo>
                  <a:lnTo>
                    <a:pt x="343344" y="201764"/>
                  </a:lnTo>
                  <a:lnTo>
                    <a:pt x="342823" y="240360"/>
                  </a:lnTo>
                  <a:lnTo>
                    <a:pt x="342150" y="256755"/>
                  </a:lnTo>
                  <a:lnTo>
                    <a:pt x="341414" y="267004"/>
                  </a:lnTo>
                  <a:lnTo>
                    <a:pt x="341312" y="268490"/>
                  </a:lnTo>
                  <a:lnTo>
                    <a:pt x="341198" y="270052"/>
                  </a:lnTo>
                  <a:lnTo>
                    <a:pt x="323532" y="304126"/>
                  </a:lnTo>
                  <a:lnTo>
                    <a:pt x="270370" y="322948"/>
                  </a:lnTo>
                  <a:lnTo>
                    <a:pt x="217792" y="326669"/>
                  </a:lnTo>
                  <a:lnTo>
                    <a:pt x="206921" y="326669"/>
                  </a:lnTo>
                  <a:lnTo>
                    <a:pt x="161099" y="325183"/>
                  </a:lnTo>
                  <a:lnTo>
                    <a:pt x="118732" y="315950"/>
                  </a:lnTo>
                  <a:lnTo>
                    <a:pt x="104419" y="304292"/>
                  </a:lnTo>
                  <a:lnTo>
                    <a:pt x="104419" y="270052"/>
                  </a:lnTo>
                  <a:lnTo>
                    <a:pt x="102184" y="268490"/>
                  </a:lnTo>
                  <a:lnTo>
                    <a:pt x="99949" y="267004"/>
                  </a:lnTo>
                  <a:lnTo>
                    <a:pt x="90995" y="267004"/>
                  </a:lnTo>
                  <a:lnTo>
                    <a:pt x="78130" y="314731"/>
                  </a:lnTo>
                  <a:lnTo>
                    <a:pt x="78003" y="317855"/>
                  </a:lnTo>
                  <a:lnTo>
                    <a:pt x="77876" y="320700"/>
                  </a:lnTo>
                  <a:lnTo>
                    <a:pt x="77800" y="322668"/>
                  </a:lnTo>
                  <a:lnTo>
                    <a:pt x="77698" y="331635"/>
                  </a:lnTo>
                  <a:lnTo>
                    <a:pt x="77825" y="335089"/>
                  </a:lnTo>
                  <a:lnTo>
                    <a:pt x="93560" y="377672"/>
                  </a:lnTo>
                  <a:lnTo>
                    <a:pt x="136677" y="391185"/>
                  </a:lnTo>
                  <a:lnTo>
                    <a:pt x="173037" y="393801"/>
                  </a:lnTo>
                  <a:lnTo>
                    <a:pt x="178790" y="393801"/>
                  </a:lnTo>
                  <a:lnTo>
                    <a:pt x="186461" y="393611"/>
                  </a:lnTo>
                  <a:lnTo>
                    <a:pt x="192798" y="393192"/>
                  </a:lnTo>
                  <a:lnTo>
                    <a:pt x="192989" y="393192"/>
                  </a:lnTo>
                  <a:lnTo>
                    <a:pt x="199885" y="392303"/>
                  </a:lnTo>
                  <a:lnTo>
                    <a:pt x="227228" y="389534"/>
                  </a:lnTo>
                  <a:lnTo>
                    <a:pt x="250786" y="385775"/>
                  </a:lnTo>
                  <a:lnTo>
                    <a:pt x="306451" y="366433"/>
                  </a:lnTo>
                  <a:lnTo>
                    <a:pt x="337769" y="338556"/>
                  </a:lnTo>
                  <a:lnTo>
                    <a:pt x="342290" y="330314"/>
                  </a:lnTo>
                  <a:lnTo>
                    <a:pt x="342138" y="328155"/>
                  </a:lnTo>
                  <a:lnTo>
                    <a:pt x="342023" y="326669"/>
                  </a:lnTo>
                  <a:lnTo>
                    <a:pt x="341591" y="320700"/>
                  </a:lnTo>
                  <a:lnTo>
                    <a:pt x="347560" y="320700"/>
                  </a:lnTo>
                  <a:lnTo>
                    <a:pt x="342290" y="330314"/>
                  </a:lnTo>
                  <a:lnTo>
                    <a:pt x="342392" y="331635"/>
                  </a:lnTo>
                  <a:lnTo>
                    <a:pt x="359613" y="372237"/>
                  </a:lnTo>
                  <a:lnTo>
                    <a:pt x="393801" y="383349"/>
                  </a:lnTo>
                  <a:lnTo>
                    <a:pt x="403009" y="381419"/>
                  </a:lnTo>
                  <a:lnTo>
                    <a:pt x="432587" y="353517"/>
                  </a:lnTo>
                  <a:lnTo>
                    <a:pt x="448868" y="325780"/>
                  </a:lnTo>
                  <a:lnTo>
                    <a:pt x="448995" y="325551"/>
                  </a:lnTo>
                  <a:lnTo>
                    <a:pt x="450824" y="320700"/>
                  </a:lnTo>
                  <a:lnTo>
                    <a:pt x="452526" y="316230"/>
                  </a:lnTo>
                  <a:lnTo>
                    <a:pt x="453974" y="312407"/>
                  </a:lnTo>
                  <a:lnTo>
                    <a:pt x="456450" y="299821"/>
                  </a:lnTo>
                  <a:lnTo>
                    <a:pt x="453466" y="293852"/>
                  </a:lnTo>
                  <a:lnTo>
                    <a:pt x="448995" y="292366"/>
                  </a:lnTo>
                  <a:lnTo>
                    <a:pt x="443026" y="293852"/>
                  </a:lnTo>
                  <a:lnTo>
                    <a:pt x="440042" y="295351"/>
                  </a:lnTo>
                  <a:lnTo>
                    <a:pt x="437057" y="298323"/>
                  </a:lnTo>
                  <a:lnTo>
                    <a:pt x="431088" y="307276"/>
                  </a:lnTo>
                  <a:lnTo>
                    <a:pt x="428104" y="310261"/>
                  </a:lnTo>
                  <a:lnTo>
                    <a:pt x="426618" y="310261"/>
                  </a:lnTo>
                  <a:lnTo>
                    <a:pt x="419163" y="314731"/>
                  </a:lnTo>
                  <a:lnTo>
                    <a:pt x="411695" y="316230"/>
                  </a:lnTo>
                  <a:lnTo>
                    <a:pt x="399770" y="316230"/>
                  </a:lnTo>
                  <a:lnTo>
                    <a:pt x="393801" y="314731"/>
                  </a:lnTo>
                  <a:lnTo>
                    <a:pt x="371894" y="248500"/>
                  </a:lnTo>
                  <a:lnTo>
                    <a:pt x="371055" y="211074"/>
                  </a:lnTo>
                  <a:lnTo>
                    <a:pt x="371894" y="175869"/>
                  </a:lnTo>
                  <a:lnTo>
                    <a:pt x="375831" y="136512"/>
                  </a:lnTo>
                  <a:lnTo>
                    <a:pt x="407530" y="112826"/>
                  </a:lnTo>
                  <a:lnTo>
                    <a:pt x="453466" y="92481"/>
                  </a:lnTo>
                  <a:lnTo>
                    <a:pt x="472211" y="84074"/>
                  </a:lnTo>
                  <a:lnTo>
                    <a:pt x="488149" y="76631"/>
                  </a:lnTo>
                  <a:lnTo>
                    <a:pt x="501294" y="70040"/>
                  </a:lnTo>
                  <a:lnTo>
                    <a:pt x="511644" y="64135"/>
                  </a:lnTo>
                  <a:lnTo>
                    <a:pt x="524179" y="58039"/>
                  </a:lnTo>
                  <a:lnTo>
                    <a:pt x="536994" y="48856"/>
                  </a:lnTo>
                  <a:lnTo>
                    <a:pt x="549821" y="36868"/>
                  </a:lnTo>
                  <a:lnTo>
                    <a:pt x="562356" y="22377"/>
                  </a:lnTo>
                  <a:lnTo>
                    <a:pt x="568325" y="16408"/>
                  </a:lnTo>
                  <a:lnTo>
                    <a:pt x="571309" y="11938"/>
                  </a:lnTo>
                  <a:lnTo>
                    <a:pt x="571309" y="1485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19" name="object 19"/>
          <p:cNvSpPr/>
          <p:nvPr/>
        </p:nvSpPr>
        <p:spPr>
          <a:xfrm>
            <a:off x="4935171" y="543752"/>
            <a:ext cx="209558" cy="229129"/>
          </a:xfrm>
          <a:custGeom>
            <a:avLst/>
            <a:gdLst/>
            <a:ahLst/>
            <a:cxnLst/>
            <a:rect l="l" t="t" r="r" b="b"/>
            <a:pathLst>
              <a:path w="278765" h="304800">
                <a:moveTo>
                  <a:pt x="28342" y="0"/>
                </a:moveTo>
                <a:lnTo>
                  <a:pt x="23867" y="0"/>
                </a:lnTo>
                <a:lnTo>
                  <a:pt x="19392" y="1494"/>
                </a:lnTo>
                <a:lnTo>
                  <a:pt x="16408" y="5969"/>
                </a:lnTo>
                <a:lnTo>
                  <a:pt x="15896" y="10979"/>
                </a:lnTo>
                <a:lnTo>
                  <a:pt x="14671" y="16408"/>
                </a:lnTo>
                <a:lnTo>
                  <a:pt x="14544" y="16968"/>
                </a:lnTo>
                <a:lnTo>
                  <a:pt x="12634" y="23798"/>
                </a:lnTo>
                <a:lnTo>
                  <a:pt x="10443" y="31327"/>
                </a:lnTo>
                <a:lnTo>
                  <a:pt x="7599" y="39741"/>
                </a:lnTo>
                <a:lnTo>
                  <a:pt x="5594" y="47176"/>
                </a:lnTo>
                <a:lnTo>
                  <a:pt x="4149" y="53771"/>
                </a:lnTo>
                <a:lnTo>
                  <a:pt x="2984" y="59667"/>
                </a:lnTo>
                <a:lnTo>
                  <a:pt x="88" y="217410"/>
                </a:lnTo>
                <a:lnTo>
                  <a:pt x="0" y="222257"/>
                </a:lnTo>
                <a:lnTo>
                  <a:pt x="815" y="239062"/>
                </a:lnTo>
                <a:lnTo>
                  <a:pt x="11934" y="277448"/>
                </a:lnTo>
                <a:lnTo>
                  <a:pt x="47735" y="304297"/>
                </a:lnTo>
                <a:lnTo>
                  <a:pt x="55191" y="304297"/>
                </a:lnTo>
                <a:lnTo>
                  <a:pt x="70271" y="301500"/>
                </a:lnTo>
                <a:lnTo>
                  <a:pt x="84092" y="293110"/>
                </a:lnTo>
                <a:lnTo>
                  <a:pt x="96514" y="279127"/>
                </a:lnTo>
                <a:lnTo>
                  <a:pt x="106624" y="260942"/>
                </a:lnTo>
                <a:lnTo>
                  <a:pt x="104418" y="259549"/>
                </a:lnTo>
                <a:lnTo>
                  <a:pt x="212132" y="259549"/>
                </a:lnTo>
                <a:lnTo>
                  <a:pt x="214239" y="258430"/>
                </a:lnTo>
                <a:lnTo>
                  <a:pt x="228573" y="247568"/>
                </a:lnTo>
                <a:lnTo>
                  <a:pt x="241649" y="234190"/>
                </a:lnTo>
                <a:lnTo>
                  <a:pt x="58176" y="234190"/>
                </a:lnTo>
                <a:lnTo>
                  <a:pt x="49202" y="230833"/>
                </a:lnTo>
                <a:lnTo>
                  <a:pt x="42326" y="225240"/>
                </a:lnTo>
                <a:lnTo>
                  <a:pt x="37408" y="217410"/>
                </a:lnTo>
                <a:lnTo>
                  <a:pt x="34307" y="207342"/>
                </a:lnTo>
                <a:lnTo>
                  <a:pt x="33189" y="195292"/>
                </a:lnTo>
                <a:lnTo>
                  <a:pt x="29832" y="161100"/>
                </a:lnTo>
                <a:lnTo>
                  <a:pt x="31006" y="95468"/>
                </a:lnTo>
                <a:lnTo>
                  <a:pt x="31070" y="91925"/>
                </a:lnTo>
                <a:lnTo>
                  <a:pt x="31153" y="87287"/>
                </a:lnTo>
                <a:lnTo>
                  <a:pt x="31273" y="80549"/>
                </a:lnTo>
                <a:lnTo>
                  <a:pt x="33470" y="39741"/>
                </a:lnTo>
                <a:lnTo>
                  <a:pt x="35801" y="8953"/>
                </a:lnTo>
                <a:lnTo>
                  <a:pt x="35801" y="4478"/>
                </a:lnTo>
                <a:lnTo>
                  <a:pt x="34307" y="1494"/>
                </a:lnTo>
                <a:lnTo>
                  <a:pt x="28342" y="0"/>
                </a:lnTo>
                <a:close/>
              </a:path>
              <a:path w="278765" h="304800">
                <a:moveTo>
                  <a:pt x="212132" y="259549"/>
                </a:moveTo>
                <a:lnTo>
                  <a:pt x="107398" y="259549"/>
                </a:lnTo>
                <a:lnTo>
                  <a:pt x="106624" y="260942"/>
                </a:lnTo>
                <a:lnTo>
                  <a:pt x="115092" y="266284"/>
                </a:lnTo>
                <a:lnTo>
                  <a:pt x="127165" y="270922"/>
                </a:lnTo>
                <a:lnTo>
                  <a:pt x="140916" y="273602"/>
                </a:lnTo>
                <a:lnTo>
                  <a:pt x="156625" y="274464"/>
                </a:lnTo>
                <a:lnTo>
                  <a:pt x="163337" y="274208"/>
                </a:lnTo>
                <a:lnTo>
                  <a:pt x="169359" y="273602"/>
                </a:lnTo>
                <a:lnTo>
                  <a:pt x="169561" y="273602"/>
                </a:lnTo>
                <a:lnTo>
                  <a:pt x="176761" y="272577"/>
                </a:lnTo>
                <a:lnTo>
                  <a:pt x="183473" y="271482"/>
                </a:lnTo>
                <a:lnTo>
                  <a:pt x="198995" y="266517"/>
                </a:lnTo>
                <a:lnTo>
                  <a:pt x="212132" y="259549"/>
                </a:lnTo>
                <a:close/>
              </a:path>
              <a:path w="278765" h="304800">
                <a:moveTo>
                  <a:pt x="128282" y="198393"/>
                </a:moveTo>
                <a:lnTo>
                  <a:pt x="116348" y="198393"/>
                </a:lnTo>
                <a:lnTo>
                  <a:pt x="111873" y="199882"/>
                </a:lnTo>
                <a:lnTo>
                  <a:pt x="110507" y="203984"/>
                </a:lnTo>
                <a:lnTo>
                  <a:pt x="110383" y="204358"/>
                </a:lnTo>
                <a:lnTo>
                  <a:pt x="100337" y="217829"/>
                </a:lnTo>
                <a:lnTo>
                  <a:pt x="88194" y="227105"/>
                </a:lnTo>
                <a:lnTo>
                  <a:pt x="74094" y="232465"/>
                </a:lnTo>
                <a:lnTo>
                  <a:pt x="58176" y="234190"/>
                </a:lnTo>
                <a:lnTo>
                  <a:pt x="241649" y="234190"/>
                </a:lnTo>
                <a:lnTo>
                  <a:pt x="254584" y="219997"/>
                </a:lnTo>
                <a:lnTo>
                  <a:pt x="260844" y="210323"/>
                </a:lnTo>
                <a:lnTo>
                  <a:pt x="177507" y="210323"/>
                </a:lnTo>
                <a:lnTo>
                  <a:pt x="181639" y="207342"/>
                </a:lnTo>
                <a:lnTo>
                  <a:pt x="150656" y="207342"/>
                </a:lnTo>
                <a:lnTo>
                  <a:pt x="146180" y="205847"/>
                </a:lnTo>
                <a:lnTo>
                  <a:pt x="134250" y="199882"/>
                </a:lnTo>
                <a:lnTo>
                  <a:pt x="128282" y="198393"/>
                </a:lnTo>
                <a:close/>
              </a:path>
              <a:path w="278765" h="304800">
                <a:moveTo>
                  <a:pt x="277841" y="168559"/>
                </a:moveTo>
                <a:lnTo>
                  <a:pt x="240155" y="168559"/>
                </a:lnTo>
                <a:lnTo>
                  <a:pt x="241649" y="170050"/>
                </a:lnTo>
                <a:lnTo>
                  <a:pt x="250598" y="174524"/>
                </a:lnTo>
                <a:lnTo>
                  <a:pt x="250598" y="177509"/>
                </a:lnTo>
                <a:lnTo>
                  <a:pt x="222629" y="203984"/>
                </a:lnTo>
                <a:lnTo>
                  <a:pt x="186457" y="210323"/>
                </a:lnTo>
                <a:lnTo>
                  <a:pt x="260844" y="210323"/>
                </a:lnTo>
                <a:lnTo>
                  <a:pt x="264583" y="204545"/>
                </a:lnTo>
                <a:lnTo>
                  <a:pt x="272064" y="188252"/>
                </a:lnTo>
                <a:lnTo>
                  <a:pt x="277448" y="171540"/>
                </a:lnTo>
                <a:lnTo>
                  <a:pt x="277644" y="170050"/>
                </a:lnTo>
                <a:lnTo>
                  <a:pt x="277724" y="169444"/>
                </a:lnTo>
                <a:lnTo>
                  <a:pt x="277841" y="168559"/>
                </a:lnTo>
                <a:close/>
              </a:path>
              <a:path w="278765" h="304800">
                <a:moveTo>
                  <a:pt x="244817" y="133109"/>
                </a:moveTo>
                <a:lnTo>
                  <a:pt x="200208" y="156276"/>
                </a:lnTo>
                <a:lnTo>
                  <a:pt x="175646" y="183661"/>
                </a:lnTo>
                <a:lnTo>
                  <a:pt x="165695" y="195292"/>
                </a:lnTo>
                <a:lnTo>
                  <a:pt x="158371" y="203170"/>
                </a:lnTo>
                <a:lnTo>
                  <a:pt x="153640" y="207342"/>
                </a:lnTo>
                <a:lnTo>
                  <a:pt x="181639" y="207342"/>
                </a:lnTo>
                <a:lnTo>
                  <a:pt x="184453" y="205313"/>
                </a:lnTo>
                <a:lnTo>
                  <a:pt x="191677" y="199323"/>
                </a:lnTo>
                <a:lnTo>
                  <a:pt x="198902" y="192493"/>
                </a:lnTo>
                <a:lnTo>
                  <a:pt x="205847" y="184964"/>
                </a:lnTo>
                <a:lnTo>
                  <a:pt x="214775" y="177367"/>
                </a:lnTo>
                <a:lnTo>
                  <a:pt x="223562" y="172287"/>
                </a:lnTo>
                <a:lnTo>
                  <a:pt x="232069" y="169444"/>
                </a:lnTo>
                <a:lnTo>
                  <a:pt x="240155" y="168559"/>
                </a:lnTo>
                <a:lnTo>
                  <a:pt x="277841" y="168559"/>
                </a:lnTo>
                <a:lnTo>
                  <a:pt x="278590" y="162894"/>
                </a:lnTo>
                <a:lnTo>
                  <a:pt x="254326" y="134064"/>
                </a:lnTo>
                <a:lnTo>
                  <a:pt x="244817" y="133109"/>
                </a:lnTo>
                <a:close/>
              </a:path>
              <a:path w="278765" h="304800">
                <a:moveTo>
                  <a:pt x="186457" y="16408"/>
                </a:moveTo>
                <a:lnTo>
                  <a:pt x="178998" y="16408"/>
                </a:lnTo>
                <a:lnTo>
                  <a:pt x="144690" y="50717"/>
                </a:lnTo>
                <a:lnTo>
                  <a:pt x="141683" y="53771"/>
                </a:lnTo>
                <a:lnTo>
                  <a:pt x="140215" y="58176"/>
                </a:lnTo>
                <a:lnTo>
                  <a:pt x="143851" y="64608"/>
                </a:lnTo>
                <a:lnTo>
                  <a:pt x="172846" y="91925"/>
                </a:lnTo>
                <a:lnTo>
                  <a:pt x="181983" y="95468"/>
                </a:lnTo>
                <a:lnTo>
                  <a:pt x="189438" y="95468"/>
                </a:lnTo>
                <a:lnTo>
                  <a:pt x="213306" y="70110"/>
                </a:lnTo>
                <a:lnTo>
                  <a:pt x="216291" y="68616"/>
                </a:lnTo>
                <a:lnTo>
                  <a:pt x="219271" y="64141"/>
                </a:lnTo>
                <a:lnTo>
                  <a:pt x="223747" y="59667"/>
                </a:lnTo>
                <a:lnTo>
                  <a:pt x="225240" y="55191"/>
                </a:lnTo>
                <a:lnTo>
                  <a:pt x="223747" y="50717"/>
                </a:lnTo>
                <a:lnTo>
                  <a:pt x="215613" y="44309"/>
                </a:lnTo>
                <a:lnTo>
                  <a:pt x="206780" y="36361"/>
                </a:lnTo>
                <a:lnTo>
                  <a:pt x="197108" y="27014"/>
                </a:lnTo>
                <a:lnTo>
                  <a:pt x="186457" y="16408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0" name="object 20"/>
          <p:cNvSpPr/>
          <p:nvPr/>
        </p:nvSpPr>
        <p:spPr>
          <a:xfrm>
            <a:off x="4722121" y="422651"/>
            <a:ext cx="171847" cy="397157"/>
          </a:xfrm>
          <a:custGeom>
            <a:avLst/>
            <a:gdLst/>
            <a:ahLst/>
            <a:cxnLst/>
            <a:rect l="l" t="t" r="r" b="b"/>
            <a:pathLst>
              <a:path w="228600" h="528319">
                <a:moveTo>
                  <a:pt x="123804" y="0"/>
                </a:moveTo>
                <a:lnTo>
                  <a:pt x="116348" y="0"/>
                </a:lnTo>
                <a:lnTo>
                  <a:pt x="105742" y="11770"/>
                </a:lnTo>
                <a:lnTo>
                  <a:pt x="96396" y="22561"/>
                </a:lnTo>
                <a:lnTo>
                  <a:pt x="88448" y="32513"/>
                </a:lnTo>
                <a:lnTo>
                  <a:pt x="82040" y="41766"/>
                </a:lnTo>
                <a:lnTo>
                  <a:pt x="82040" y="49222"/>
                </a:lnTo>
                <a:lnTo>
                  <a:pt x="117839" y="77565"/>
                </a:lnTo>
                <a:lnTo>
                  <a:pt x="123804" y="79054"/>
                </a:lnTo>
                <a:lnTo>
                  <a:pt x="131263" y="79054"/>
                </a:lnTo>
                <a:lnTo>
                  <a:pt x="160257" y="45053"/>
                </a:lnTo>
                <a:lnTo>
                  <a:pt x="165571" y="37292"/>
                </a:lnTo>
                <a:lnTo>
                  <a:pt x="165571" y="31323"/>
                </a:lnTo>
                <a:lnTo>
                  <a:pt x="154640" y="23492"/>
                </a:lnTo>
                <a:lnTo>
                  <a:pt x="144128" y="15661"/>
                </a:lnTo>
                <a:lnTo>
                  <a:pt x="133896" y="7830"/>
                </a:lnTo>
                <a:lnTo>
                  <a:pt x="123804" y="0"/>
                </a:lnTo>
                <a:close/>
              </a:path>
              <a:path w="228600" h="528319">
                <a:moveTo>
                  <a:pt x="47732" y="252089"/>
                </a:moveTo>
                <a:lnTo>
                  <a:pt x="29085" y="286024"/>
                </a:lnTo>
                <a:lnTo>
                  <a:pt x="10067" y="348907"/>
                </a:lnTo>
                <a:lnTo>
                  <a:pt x="1118" y="399156"/>
                </a:lnTo>
                <a:lnTo>
                  <a:pt x="0" y="420645"/>
                </a:lnTo>
                <a:lnTo>
                  <a:pt x="1854" y="445791"/>
                </a:lnTo>
                <a:lnTo>
                  <a:pt x="17619" y="491333"/>
                </a:lnTo>
                <a:lnTo>
                  <a:pt x="53698" y="522822"/>
                </a:lnTo>
                <a:lnTo>
                  <a:pt x="80547" y="528044"/>
                </a:lnTo>
                <a:lnTo>
                  <a:pt x="87259" y="527764"/>
                </a:lnTo>
                <a:lnTo>
                  <a:pt x="128932" y="514058"/>
                </a:lnTo>
                <a:lnTo>
                  <a:pt x="166968" y="484971"/>
                </a:lnTo>
                <a:lnTo>
                  <a:pt x="188579" y="457934"/>
                </a:lnTo>
                <a:lnTo>
                  <a:pt x="86514" y="457934"/>
                </a:lnTo>
                <a:lnTo>
                  <a:pt x="79780" y="456512"/>
                </a:lnTo>
                <a:lnTo>
                  <a:pt x="43908" y="429664"/>
                </a:lnTo>
                <a:lnTo>
                  <a:pt x="35698" y="402674"/>
                </a:lnTo>
                <a:lnTo>
                  <a:pt x="35612" y="402184"/>
                </a:lnTo>
                <a:lnTo>
                  <a:pt x="34610" y="390880"/>
                </a:lnTo>
                <a:lnTo>
                  <a:pt x="34368" y="381279"/>
                </a:lnTo>
                <a:lnTo>
                  <a:pt x="34307" y="378877"/>
                </a:lnTo>
                <a:lnTo>
                  <a:pt x="35493" y="362469"/>
                </a:lnTo>
                <a:lnTo>
                  <a:pt x="35601" y="360978"/>
                </a:lnTo>
                <a:lnTo>
                  <a:pt x="35705" y="359533"/>
                </a:lnTo>
                <a:lnTo>
                  <a:pt x="39837" y="335248"/>
                </a:lnTo>
                <a:lnTo>
                  <a:pt x="39900" y="334875"/>
                </a:lnTo>
                <a:lnTo>
                  <a:pt x="46892" y="304622"/>
                </a:lnTo>
                <a:lnTo>
                  <a:pt x="56682" y="268494"/>
                </a:lnTo>
                <a:lnTo>
                  <a:pt x="58172" y="262529"/>
                </a:lnTo>
                <a:lnTo>
                  <a:pt x="56682" y="258055"/>
                </a:lnTo>
                <a:lnTo>
                  <a:pt x="53698" y="253579"/>
                </a:lnTo>
                <a:lnTo>
                  <a:pt x="47732" y="252089"/>
                </a:lnTo>
                <a:close/>
              </a:path>
              <a:path w="228600" h="528319">
                <a:moveTo>
                  <a:pt x="162586" y="117838"/>
                </a:moveTo>
                <a:lnTo>
                  <a:pt x="138723" y="143196"/>
                </a:lnTo>
                <a:lnTo>
                  <a:pt x="134247" y="156621"/>
                </a:lnTo>
                <a:lnTo>
                  <a:pt x="128278" y="168555"/>
                </a:lnTo>
                <a:lnTo>
                  <a:pt x="123804" y="176014"/>
                </a:lnTo>
                <a:lnTo>
                  <a:pt x="122313" y="183473"/>
                </a:lnTo>
                <a:lnTo>
                  <a:pt x="122313" y="195403"/>
                </a:lnTo>
                <a:lnTo>
                  <a:pt x="123804" y="199878"/>
                </a:lnTo>
                <a:lnTo>
                  <a:pt x="127766" y="206033"/>
                </a:lnTo>
                <a:lnTo>
                  <a:pt x="133127" y="211068"/>
                </a:lnTo>
                <a:lnTo>
                  <a:pt x="140166" y="214984"/>
                </a:lnTo>
                <a:lnTo>
                  <a:pt x="149162" y="217782"/>
                </a:lnTo>
                <a:lnTo>
                  <a:pt x="164081" y="217782"/>
                </a:lnTo>
                <a:lnTo>
                  <a:pt x="165571" y="219271"/>
                </a:lnTo>
                <a:lnTo>
                  <a:pt x="165571" y="220762"/>
                </a:lnTo>
                <a:lnTo>
                  <a:pt x="167062" y="222256"/>
                </a:lnTo>
                <a:lnTo>
                  <a:pt x="167062" y="232695"/>
                </a:lnTo>
                <a:lnTo>
                  <a:pt x="164081" y="240155"/>
                </a:lnTo>
                <a:lnTo>
                  <a:pt x="161096" y="249105"/>
                </a:lnTo>
                <a:lnTo>
                  <a:pt x="156925" y="259429"/>
                </a:lnTo>
                <a:lnTo>
                  <a:pt x="153452" y="267936"/>
                </a:lnTo>
                <a:lnTo>
                  <a:pt x="150818" y="274486"/>
                </a:lnTo>
                <a:lnTo>
                  <a:pt x="149162" y="278937"/>
                </a:lnTo>
                <a:lnTo>
                  <a:pt x="151913" y="293737"/>
                </a:lnTo>
                <a:lnTo>
                  <a:pt x="153244" y="304318"/>
                </a:lnTo>
                <a:lnTo>
                  <a:pt x="153258" y="304622"/>
                </a:lnTo>
                <a:lnTo>
                  <a:pt x="153052" y="308771"/>
                </a:lnTo>
                <a:lnTo>
                  <a:pt x="152940" y="311032"/>
                </a:lnTo>
                <a:lnTo>
                  <a:pt x="150656" y="313246"/>
                </a:lnTo>
                <a:lnTo>
                  <a:pt x="149630" y="324433"/>
                </a:lnTo>
                <a:lnTo>
                  <a:pt x="149583" y="324946"/>
                </a:lnTo>
                <a:lnTo>
                  <a:pt x="150976" y="334875"/>
                </a:lnTo>
                <a:lnTo>
                  <a:pt x="151028" y="335248"/>
                </a:lnTo>
                <a:lnTo>
                  <a:pt x="187946" y="360978"/>
                </a:lnTo>
                <a:lnTo>
                  <a:pt x="195404" y="362469"/>
                </a:lnTo>
                <a:lnTo>
                  <a:pt x="199878" y="366943"/>
                </a:lnTo>
                <a:lnTo>
                  <a:pt x="181980" y="411695"/>
                </a:lnTo>
                <a:lnTo>
                  <a:pt x="140960" y="446561"/>
                </a:lnTo>
                <a:lnTo>
                  <a:pt x="86514" y="457934"/>
                </a:lnTo>
                <a:lnTo>
                  <a:pt x="188579" y="457934"/>
                </a:lnTo>
                <a:lnTo>
                  <a:pt x="208084" y="424932"/>
                </a:lnTo>
                <a:lnTo>
                  <a:pt x="223747" y="378877"/>
                </a:lnTo>
                <a:lnTo>
                  <a:pt x="228222" y="340094"/>
                </a:lnTo>
                <a:lnTo>
                  <a:pt x="228034" y="335248"/>
                </a:lnTo>
                <a:lnTo>
                  <a:pt x="227919" y="332264"/>
                </a:lnTo>
                <a:lnTo>
                  <a:pt x="226981" y="324946"/>
                </a:lnTo>
                <a:lnTo>
                  <a:pt x="226916" y="324433"/>
                </a:lnTo>
                <a:lnTo>
                  <a:pt x="225074" y="316602"/>
                </a:lnTo>
                <a:lnTo>
                  <a:pt x="222253" y="308771"/>
                </a:lnTo>
                <a:lnTo>
                  <a:pt x="219627" y="304622"/>
                </a:lnTo>
                <a:lnTo>
                  <a:pt x="219538" y="304482"/>
                </a:lnTo>
                <a:lnTo>
                  <a:pt x="180489" y="283413"/>
                </a:lnTo>
                <a:lnTo>
                  <a:pt x="176011" y="278937"/>
                </a:lnTo>
                <a:lnTo>
                  <a:pt x="177497" y="274486"/>
                </a:lnTo>
                <a:lnTo>
                  <a:pt x="182820" y="257146"/>
                </a:lnTo>
                <a:lnTo>
                  <a:pt x="187574" y="243324"/>
                </a:lnTo>
                <a:lnTo>
                  <a:pt x="191769" y="233139"/>
                </a:lnTo>
                <a:lnTo>
                  <a:pt x="195404" y="226730"/>
                </a:lnTo>
                <a:lnTo>
                  <a:pt x="198457" y="213842"/>
                </a:lnTo>
                <a:lnTo>
                  <a:pt x="200811" y="201932"/>
                </a:lnTo>
                <a:lnTo>
                  <a:pt x="202327" y="190860"/>
                </a:lnTo>
                <a:lnTo>
                  <a:pt x="202863" y="180488"/>
                </a:lnTo>
                <a:lnTo>
                  <a:pt x="202109" y="168555"/>
                </a:lnTo>
                <a:lnTo>
                  <a:pt x="185873" y="126020"/>
                </a:lnTo>
                <a:lnTo>
                  <a:pt x="171840" y="118700"/>
                </a:lnTo>
                <a:lnTo>
                  <a:pt x="162586" y="117838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21" name="object 21"/>
          <p:cNvGrpSpPr/>
          <p:nvPr/>
        </p:nvGrpSpPr>
        <p:grpSpPr>
          <a:xfrm>
            <a:off x="4033627" y="445077"/>
            <a:ext cx="648245" cy="329850"/>
            <a:chOff x="5111280" y="592066"/>
            <a:chExt cx="862330" cy="438784"/>
          </a:xfrm>
        </p:grpSpPr>
        <p:sp>
          <p:nvSpPr>
            <p:cNvPr id="22" name="object 22"/>
            <p:cNvSpPr/>
            <p:nvPr/>
          </p:nvSpPr>
          <p:spPr>
            <a:xfrm>
              <a:off x="5703462" y="651733"/>
              <a:ext cx="270510" cy="377825"/>
            </a:xfrm>
            <a:custGeom>
              <a:avLst/>
              <a:gdLst/>
              <a:ahLst/>
              <a:cxnLst/>
              <a:rect l="l" t="t" r="r" b="b"/>
              <a:pathLst>
                <a:path w="270510" h="377825">
                  <a:moveTo>
                    <a:pt x="190933" y="0"/>
                  </a:moveTo>
                  <a:lnTo>
                    <a:pt x="184964" y="0"/>
                  </a:lnTo>
                  <a:lnTo>
                    <a:pt x="147675" y="40272"/>
                  </a:lnTo>
                  <a:lnTo>
                    <a:pt x="147675" y="44747"/>
                  </a:lnTo>
                  <a:lnTo>
                    <a:pt x="153640" y="56681"/>
                  </a:lnTo>
                  <a:lnTo>
                    <a:pt x="159605" y="61156"/>
                  </a:lnTo>
                  <a:lnTo>
                    <a:pt x="162590" y="65631"/>
                  </a:lnTo>
                  <a:lnTo>
                    <a:pt x="168555" y="70106"/>
                  </a:lnTo>
                  <a:lnTo>
                    <a:pt x="176014" y="76074"/>
                  </a:lnTo>
                  <a:lnTo>
                    <a:pt x="184964" y="79056"/>
                  </a:lnTo>
                  <a:lnTo>
                    <a:pt x="190933" y="80549"/>
                  </a:lnTo>
                  <a:lnTo>
                    <a:pt x="193913" y="79056"/>
                  </a:lnTo>
                  <a:lnTo>
                    <a:pt x="205148" y="68452"/>
                  </a:lnTo>
                  <a:lnTo>
                    <a:pt x="214425" y="59106"/>
                  </a:lnTo>
                  <a:lnTo>
                    <a:pt x="222023" y="51157"/>
                  </a:lnTo>
                  <a:lnTo>
                    <a:pt x="228221" y="44747"/>
                  </a:lnTo>
                  <a:lnTo>
                    <a:pt x="229716" y="38781"/>
                  </a:lnTo>
                  <a:lnTo>
                    <a:pt x="229716" y="34307"/>
                  </a:lnTo>
                  <a:lnTo>
                    <a:pt x="226731" y="32814"/>
                  </a:lnTo>
                  <a:lnTo>
                    <a:pt x="206595" y="14728"/>
                  </a:lnTo>
                  <a:lnTo>
                    <a:pt x="198204" y="7014"/>
                  </a:lnTo>
                  <a:lnTo>
                    <a:pt x="190933" y="0"/>
                  </a:lnTo>
                  <a:close/>
                </a:path>
                <a:path w="270510" h="377825">
                  <a:moveTo>
                    <a:pt x="114065" y="200858"/>
                  </a:moveTo>
                  <a:lnTo>
                    <a:pt x="99942" y="204353"/>
                  </a:lnTo>
                  <a:lnTo>
                    <a:pt x="93974" y="208828"/>
                  </a:lnTo>
                  <a:lnTo>
                    <a:pt x="89499" y="217778"/>
                  </a:lnTo>
                  <a:lnTo>
                    <a:pt x="86514" y="222256"/>
                  </a:lnTo>
                  <a:lnTo>
                    <a:pt x="83534" y="229712"/>
                  </a:lnTo>
                  <a:lnTo>
                    <a:pt x="82040" y="232697"/>
                  </a:lnTo>
                  <a:lnTo>
                    <a:pt x="79060" y="240155"/>
                  </a:lnTo>
                  <a:lnTo>
                    <a:pt x="73091" y="252086"/>
                  </a:lnTo>
                  <a:lnTo>
                    <a:pt x="68615" y="259544"/>
                  </a:lnTo>
                  <a:lnTo>
                    <a:pt x="65634" y="267004"/>
                  </a:lnTo>
                  <a:lnTo>
                    <a:pt x="65634" y="277444"/>
                  </a:lnTo>
                  <a:lnTo>
                    <a:pt x="67125" y="281919"/>
                  </a:lnTo>
                  <a:lnTo>
                    <a:pt x="104418" y="301312"/>
                  </a:lnTo>
                  <a:lnTo>
                    <a:pt x="107398" y="302802"/>
                  </a:lnTo>
                  <a:lnTo>
                    <a:pt x="107398" y="310262"/>
                  </a:lnTo>
                  <a:lnTo>
                    <a:pt x="105907" y="316227"/>
                  </a:lnTo>
                  <a:lnTo>
                    <a:pt x="68873" y="335644"/>
                  </a:lnTo>
                  <a:lnTo>
                    <a:pt x="40647" y="344570"/>
                  </a:lnTo>
                  <a:lnTo>
                    <a:pt x="28342" y="349044"/>
                  </a:lnTo>
                  <a:lnTo>
                    <a:pt x="18274" y="353519"/>
                  </a:lnTo>
                  <a:lnTo>
                    <a:pt x="10443" y="357993"/>
                  </a:lnTo>
                  <a:lnTo>
                    <a:pt x="1493" y="362469"/>
                  </a:lnTo>
                  <a:lnTo>
                    <a:pt x="0" y="369928"/>
                  </a:lnTo>
                  <a:lnTo>
                    <a:pt x="1493" y="374403"/>
                  </a:lnTo>
                  <a:lnTo>
                    <a:pt x="4474" y="377388"/>
                  </a:lnTo>
                  <a:lnTo>
                    <a:pt x="9589" y="377388"/>
                  </a:lnTo>
                  <a:lnTo>
                    <a:pt x="17526" y="377201"/>
                  </a:lnTo>
                  <a:lnTo>
                    <a:pt x="25032" y="376757"/>
                  </a:lnTo>
                  <a:lnTo>
                    <a:pt x="32818" y="375893"/>
                  </a:lnTo>
                  <a:lnTo>
                    <a:pt x="41208" y="375660"/>
                  </a:lnTo>
                  <a:lnTo>
                    <a:pt x="48479" y="375148"/>
                  </a:lnTo>
                  <a:lnTo>
                    <a:pt x="54632" y="374636"/>
                  </a:lnTo>
                  <a:lnTo>
                    <a:pt x="59665" y="374403"/>
                  </a:lnTo>
                  <a:lnTo>
                    <a:pt x="82040" y="374403"/>
                  </a:lnTo>
                  <a:lnTo>
                    <a:pt x="90990" y="372912"/>
                  </a:lnTo>
                  <a:lnTo>
                    <a:pt x="125112" y="328347"/>
                  </a:lnTo>
                  <a:lnTo>
                    <a:pt x="140216" y="287888"/>
                  </a:lnTo>
                  <a:lnTo>
                    <a:pt x="159490" y="267447"/>
                  </a:lnTo>
                  <a:lnTo>
                    <a:pt x="174710" y="250782"/>
                  </a:lnTo>
                  <a:lnTo>
                    <a:pt x="181180" y="243136"/>
                  </a:lnTo>
                  <a:lnTo>
                    <a:pt x="144691" y="243136"/>
                  </a:lnTo>
                  <a:lnTo>
                    <a:pt x="143200" y="241646"/>
                  </a:lnTo>
                  <a:lnTo>
                    <a:pt x="143200" y="240155"/>
                  </a:lnTo>
                  <a:lnTo>
                    <a:pt x="144173" y="239668"/>
                  </a:lnTo>
                  <a:lnTo>
                    <a:pt x="143131" y="232697"/>
                  </a:lnTo>
                  <a:lnTo>
                    <a:pt x="120824" y="201371"/>
                  </a:lnTo>
                  <a:lnTo>
                    <a:pt x="114065" y="200858"/>
                  </a:lnTo>
                  <a:close/>
                </a:path>
                <a:path w="270510" h="377825">
                  <a:moveTo>
                    <a:pt x="241168" y="149165"/>
                  </a:moveTo>
                  <a:lnTo>
                    <a:pt x="159605" y="149165"/>
                  </a:lnTo>
                  <a:lnTo>
                    <a:pt x="162590" y="150656"/>
                  </a:lnTo>
                  <a:lnTo>
                    <a:pt x="177670" y="159931"/>
                  </a:lnTo>
                  <a:lnTo>
                    <a:pt x="191491" y="167809"/>
                  </a:lnTo>
                  <a:lnTo>
                    <a:pt x="214797" y="180489"/>
                  </a:lnTo>
                  <a:lnTo>
                    <a:pt x="190232" y="202583"/>
                  </a:lnTo>
                  <a:lnTo>
                    <a:pt x="170421" y="219643"/>
                  </a:lnTo>
                  <a:lnTo>
                    <a:pt x="155644" y="231670"/>
                  </a:lnTo>
                  <a:lnTo>
                    <a:pt x="146182" y="238662"/>
                  </a:lnTo>
                  <a:lnTo>
                    <a:pt x="144173" y="239668"/>
                  </a:lnTo>
                  <a:lnTo>
                    <a:pt x="144691" y="243136"/>
                  </a:lnTo>
                  <a:lnTo>
                    <a:pt x="181180" y="243136"/>
                  </a:lnTo>
                  <a:lnTo>
                    <a:pt x="185735" y="237753"/>
                  </a:lnTo>
                  <a:lnTo>
                    <a:pt x="192424" y="228221"/>
                  </a:lnTo>
                  <a:lnTo>
                    <a:pt x="212234" y="212326"/>
                  </a:lnTo>
                  <a:lnTo>
                    <a:pt x="231205" y="198389"/>
                  </a:lnTo>
                  <a:lnTo>
                    <a:pt x="249059" y="186689"/>
                  </a:lnTo>
                  <a:lnTo>
                    <a:pt x="265513" y="177505"/>
                  </a:lnTo>
                  <a:lnTo>
                    <a:pt x="268498" y="173029"/>
                  </a:lnTo>
                  <a:lnTo>
                    <a:pt x="269989" y="165571"/>
                  </a:lnTo>
                  <a:lnTo>
                    <a:pt x="268498" y="162590"/>
                  </a:lnTo>
                  <a:lnTo>
                    <a:pt x="264024" y="159605"/>
                  </a:lnTo>
                  <a:lnTo>
                    <a:pt x="255632" y="155946"/>
                  </a:lnTo>
                  <a:lnTo>
                    <a:pt x="246122" y="151588"/>
                  </a:lnTo>
                  <a:lnTo>
                    <a:pt x="241168" y="149165"/>
                  </a:lnTo>
                  <a:close/>
                </a:path>
                <a:path w="270510" h="377825">
                  <a:moveTo>
                    <a:pt x="165574" y="114857"/>
                  </a:moveTo>
                  <a:lnTo>
                    <a:pt x="125298" y="140213"/>
                  </a:lnTo>
                  <a:lnTo>
                    <a:pt x="123807" y="143196"/>
                  </a:lnTo>
                  <a:lnTo>
                    <a:pt x="120822" y="147671"/>
                  </a:lnTo>
                  <a:lnTo>
                    <a:pt x="119333" y="150656"/>
                  </a:lnTo>
                  <a:lnTo>
                    <a:pt x="113367" y="159605"/>
                  </a:lnTo>
                  <a:lnTo>
                    <a:pt x="113367" y="164080"/>
                  </a:lnTo>
                  <a:lnTo>
                    <a:pt x="116348" y="170045"/>
                  </a:lnTo>
                  <a:lnTo>
                    <a:pt x="119333" y="171540"/>
                  </a:lnTo>
                  <a:lnTo>
                    <a:pt x="123807" y="171540"/>
                  </a:lnTo>
                  <a:lnTo>
                    <a:pt x="126791" y="170045"/>
                  </a:lnTo>
                  <a:lnTo>
                    <a:pt x="131267" y="167064"/>
                  </a:lnTo>
                  <a:lnTo>
                    <a:pt x="138725" y="158115"/>
                  </a:lnTo>
                  <a:lnTo>
                    <a:pt x="144691" y="155130"/>
                  </a:lnTo>
                  <a:lnTo>
                    <a:pt x="147675" y="152146"/>
                  </a:lnTo>
                  <a:lnTo>
                    <a:pt x="150656" y="150656"/>
                  </a:lnTo>
                  <a:lnTo>
                    <a:pt x="155131" y="149165"/>
                  </a:lnTo>
                  <a:lnTo>
                    <a:pt x="241168" y="149165"/>
                  </a:lnTo>
                  <a:lnTo>
                    <a:pt x="235494" y="146390"/>
                  </a:lnTo>
                  <a:lnTo>
                    <a:pt x="223747" y="140213"/>
                  </a:lnTo>
                  <a:lnTo>
                    <a:pt x="217035" y="136833"/>
                  </a:lnTo>
                  <a:lnTo>
                    <a:pt x="210322" y="133314"/>
                  </a:lnTo>
                  <a:lnTo>
                    <a:pt x="203610" y="129515"/>
                  </a:lnTo>
                  <a:lnTo>
                    <a:pt x="196898" y="125298"/>
                  </a:lnTo>
                  <a:lnTo>
                    <a:pt x="187599" y="120519"/>
                  </a:lnTo>
                  <a:lnTo>
                    <a:pt x="179558" y="117280"/>
                  </a:lnTo>
                  <a:lnTo>
                    <a:pt x="172357" y="115439"/>
                  </a:lnTo>
                  <a:lnTo>
                    <a:pt x="165574" y="114857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531922" y="742722"/>
              <a:ext cx="182285" cy="284904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5111280" y="592066"/>
              <a:ext cx="477520" cy="438784"/>
            </a:xfrm>
            <a:custGeom>
              <a:avLst/>
              <a:gdLst/>
              <a:ahLst/>
              <a:cxnLst/>
              <a:rect l="l" t="t" r="r" b="b"/>
              <a:pathLst>
                <a:path w="477520" h="438784">
                  <a:moveTo>
                    <a:pt x="468377" y="0"/>
                  </a:moveTo>
                  <a:lnTo>
                    <a:pt x="465394" y="1490"/>
                  </a:lnTo>
                  <a:lnTo>
                    <a:pt x="463899" y="4475"/>
                  </a:lnTo>
                  <a:lnTo>
                    <a:pt x="459984" y="10092"/>
                  </a:lnTo>
                  <a:lnTo>
                    <a:pt x="454950" y="15848"/>
                  </a:lnTo>
                  <a:lnTo>
                    <a:pt x="448798" y="21885"/>
                  </a:lnTo>
                  <a:lnTo>
                    <a:pt x="441525" y="28342"/>
                  </a:lnTo>
                  <a:lnTo>
                    <a:pt x="431714" y="36429"/>
                  </a:lnTo>
                  <a:lnTo>
                    <a:pt x="424559" y="42698"/>
                  </a:lnTo>
                  <a:lnTo>
                    <a:pt x="417661" y="49222"/>
                  </a:lnTo>
                  <a:lnTo>
                    <a:pt x="355010" y="98449"/>
                  </a:lnTo>
                  <a:lnTo>
                    <a:pt x="337669" y="112712"/>
                  </a:lnTo>
                  <a:lnTo>
                    <a:pt x="323685" y="126417"/>
                  </a:lnTo>
                  <a:lnTo>
                    <a:pt x="313057" y="139562"/>
                  </a:lnTo>
                  <a:lnTo>
                    <a:pt x="305788" y="152147"/>
                  </a:lnTo>
                  <a:lnTo>
                    <a:pt x="296838" y="183474"/>
                  </a:lnTo>
                  <a:lnTo>
                    <a:pt x="293154" y="191025"/>
                  </a:lnTo>
                  <a:lnTo>
                    <a:pt x="290870" y="198016"/>
                  </a:lnTo>
                  <a:lnTo>
                    <a:pt x="289704" y="204449"/>
                  </a:lnTo>
                  <a:lnTo>
                    <a:pt x="288749" y="218178"/>
                  </a:lnTo>
                  <a:lnTo>
                    <a:pt x="289378" y="269989"/>
                  </a:lnTo>
                  <a:lnTo>
                    <a:pt x="289984" y="286187"/>
                  </a:lnTo>
                  <a:lnTo>
                    <a:pt x="289751" y="301126"/>
                  </a:lnTo>
                  <a:lnTo>
                    <a:pt x="276139" y="344384"/>
                  </a:lnTo>
                  <a:lnTo>
                    <a:pt x="252086" y="356504"/>
                  </a:lnTo>
                  <a:lnTo>
                    <a:pt x="243673" y="360442"/>
                  </a:lnTo>
                  <a:lnTo>
                    <a:pt x="188691" y="368997"/>
                  </a:lnTo>
                  <a:lnTo>
                    <a:pt x="167060" y="369929"/>
                  </a:lnTo>
                  <a:lnTo>
                    <a:pt x="96955" y="369929"/>
                  </a:lnTo>
                  <a:lnTo>
                    <a:pt x="47451" y="363426"/>
                  </a:lnTo>
                  <a:lnTo>
                    <a:pt x="26849" y="350536"/>
                  </a:lnTo>
                  <a:lnTo>
                    <a:pt x="26849" y="328161"/>
                  </a:lnTo>
                  <a:lnTo>
                    <a:pt x="25354" y="320706"/>
                  </a:lnTo>
                  <a:lnTo>
                    <a:pt x="25354" y="314737"/>
                  </a:lnTo>
                  <a:lnTo>
                    <a:pt x="20880" y="311753"/>
                  </a:lnTo>
                  <a:lnTo>
                    <a:pt x="13423" y="313246"/>
                  </a:lnTo>
                  <a:lnTo>
                    <a:pt x="8949" y="317722"/>
                  </a:lnTo>
                  <a:lnTo>
                    <a:pt x="5965" y="322196"/>
                  </a:lnTo>
                  <a:lnTo>
                    <a:pt x="5965" y="325180"/>
                  </a:lnTo>
                  <a:lnTo>
                    <a:pt x="3774" y="344198"/>
                  </a:lnTo>
                  <a:lnTo>
                    <a:pt x="512" y="368810"/>
                  </a:lnTo>
                  <a:lnTo>
                    <a:pt x="0" y="374403"/>
                  </a:lnTo>
                  <a:lnTo>
                    <a:pt x="2539" y="395402"/>
                  </a:lnTo>
                  <a:lnTo>
                    <a:pt x="28338" y="429595"/>
                  </a:lnTo>
                  <a:lnTo>
                    <a:pt x="68614" y="436307"/>
                  </a:lnTo>
                  <a:lnTo>
                    <a:pt x="126787" y="438544"/>
                  </a:lnTo>
                  <a:lnTo>
                    <a:pt x="202863" y="431086"/>
                  </a:lnTo>
                  <a:lnTo>
                    <a:pt x="259358" y="406661"/>
                  </a:lnTo>
                  <a:lnTo>
                    <a:pt x="292362" y="374403"/>
                  </a:lnTo>
                  <a:lnTo>
                    <a:pt x="308210" y="330958"/>
                  </a:lnTo>
                  <a:lnTo>
                    <a:pt x="316227" y="277445"/>
                  </a:lnTo>
                  <a:lnTo>
                    <a:pt x="319211" y="174524"/>
                  </a:lnTo>
                  <a:lnTo>
                    <a:pt x="322196" y="170046"/>
                  </a:lnTo>
                  <a:lnTo>
                    <a:pt x="326670" y="165571"/>
                  </a:lnTo>
                  <a:lnTo>
                    <a:pt x="328161" y="162590"/>
                  </a:lnTo>
                  <a:lnTo>
                    <a:pt x="332635" y="159605"/>
                  </a:lnTo>
                  <a:lnTo>
                    <a:pt x="338601" y="155131"/>
                  </a:lnTo>
                  <a:lnTo>
                    <a:pt x="387827" y="114111"/>
                  </a:lnTo>
                  <a:lnTo>
                    <a:pt x="407405" y="98495"/>
                  </a:lnTo>
                  <a:lnTo>
                    <a:pt x="437028" y="73930"/>
                  </a:lnTo>
                  <a:lnTo>
                    <a:pt x="468516" y="33679"/>
                  </a:lnTo>
                  <a:lnTo>
                    <a:pt x="477326" y="7459"/>
                  </a:lnTo>
                  <a:lnTo>
                    <a:pt x="477326" y="2984"/>
                  </a:lnTo>
                  <a:lnTo>
                    <a:pt x="475833" y="1490"/>
                  </a:lnTo>
                  <a:lnTo>
                    <a:pt x="471359" y="1490"/>
                  </a:lnTo>
                  <a:lnTo>
                    <a:pt x="468377" y="0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25" name="object 25"/>
          <p:cNvSpPr/>
          <p:nvPr/>
        </p:nvSpPr>
        <p:spPr>
          <a:xfrm>
            <a:off x="5805323" y="553847"/>
            <a:ext cx="96903" cy="221014"/>
          </a:xfrm>
          <a:custGeom>
            <a:avLst/>
            <a:gdLst/>
            <a:ahLst/>
            <a:cxnLst/>
            <a:rect l="l" t="t" r="r" b="b"/>
            <a:pathLst>
              <a:path w="128904" h="294005">
                <a:moveTo>
                  <a:pt x="128278" y="0"/>
                </a:moveTo>
                <a:lnTo>
                  <a:pt x="83530" y="0"/>
                </a:lnTo>
                <a:lnTo>
                  <a:pt x="77937" y="12888"/>
                </a:lnTo>
                <a:lnTo>
                  <a:pt x="70106" y="24797"/>
                </a:lnTo>
                <a:lnTo>
                  <a:pt x="35448" y="55492"/>
                </a:lnTo>
                <a:lnTo>
                  <a:pt x="0" y="74582"/>
                </a:lnTo>
                <a:lnTo>
                  <a:pt x="0" y="125298"/>
                </a:lnTo>
                <a:lnTo>
                  <a:pt x="20439" y="117490"/>
                </a:lnTo>
                <a:lnTo>
                  <a:pt x="39341" y="107584"/>
                </a:lnTo>
                <a:lnTo>
                  <a:pt x="56845" y="95721"/>
                </a:lnTo>
                <a:lnTo>
                  <a:pt x="73091" y="82040"/>
                </a:lnTo>
                <a:lnTo>
                  <a:pt x="73091" y="293853"/>
                </a:lnTo>
                <a:lnTo>
                  <a:pt x="128278" y="293853"/>
                </a:lnTo>
                <a:lnTo>
                  <a:pt x="128278" y="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6" name="object 26"/>
          <p:cNvSpPr/>
          <p:nvPr/>
        </p:nvSpPr>
        <p:spPr>
          <a:xfrm>
            <a:off x="5970151" y="553852"/>
            <a:ext cx="509335" cy="221014"/>
          </a:xfrm>
          <a:custGeom>
            <a:avLst/>
            <a:gdLst/>
            <a:ahLst/>
            <a:cxnLst/>
            <a:rect l="l" t="t" r="r" b="b"/>
            <a:pathLst>
              <a:path w="677545" h="294005">
                <a:moveTo>
                  <a:pt x="196900" y="82042"/>
                </a:moveTo>
                <a:lnTo>
                  <a:pt x="182422" y="35890"/>
                </a:lnTo>
                <a:lnTo>
                  <a:pt x="142455" y="5778"/>
                </a:lnTo>
                <a:lnTo>
                  <a:pt x="104419" y="0"/>
                </a:lnTo>
                <a:lnTo>
                  <a:pt x="85356" y="1346"/>
                </a:lnTo>
                <a:lnTo>
                  <a:pt x="38785" y="19392"/>
                </a:lnTo>
                <a:lnTo>
                  <a:pt x="11099" y="65328"/>
                </a:lnTo>
                <a:lnTo>
                  <a:pt x="7454" y="86512"/>
                </a:lnTo>
                <a:lnTo>
                  <a:pt x="62649" y="92481"/>
                </a:lnTo>
                <a:lnTo>
                  <a:pt x="64096" y="81013"/>
                </a:lnTo>
                <a:lnTo>
                  <a:pt x="66382" y="71221"/>
                </a:lnTo>
                <a:lnTo>
                  <a:pt x="102920" y="46240"/>
                </a:lnTo>
                <a:lnTo>
                  <a:pt x="111315" y="46824"/>
                </a:lnTo>
                <a:lnTo>
                  <a:pt x="139636" y="76403"/>
                </a:lnTo>
                <a:lnTo>
                  <a:pt x="140220" y="85013"/>
                </a:lnTo>
                <a:lnTo>
                  <a:pt x="139611" y="93941"/>
                </a:lnTo>
                <a:lnTo>
                  <a:pt x="112991" y="138163"/>
                </a:lnTo>
                <a:lnTo>
                  <a:pt x="82042" y="167055"/>
                </a:lnTo>
                <a:lnTo>
                  <a:pt x="60502" y="188290"/>
                </a:lnTo>
                <a:lnTo>
                  <a:pt x="29184" y="223494"/>
                </a:lnTo>
                <a:lnTo>
                  <a:pt x="6896" y="264947"/>
                </a:lnTo>
                <a:lnTo>
                  <a:pt x="0" y="293852"/>
                </a:lnTo>
                <a:lnTo>
                  <a:pt x="196900" y="293852"/>
                </a:lnTo>
                <a:lnTo>
                  <a:pt x="196900" y="241642"/>
                </a:lnTo>
                <a:lnTo>
                  <a:pt x="85026" y="241642"/>
                </a:lnTo>
                <a:lnTo>
                  <a:pt x="88011" y="237172"/>
                </a:lnTo>
                <a:lnTo>
                  <a:pt x="92481" y="231203"/>
                </a:lnTo>
                <a:lnTo>
                  <a:pt x="96964" y="226720"/>
                </a:lnTo>
                <a:lnTo>
                  <a:pt x="101688" y="221386"/>
                </a:lnTo>
                <a:lnTo>
                  <a:pt x="109080" y="214236"/>
                </a:lnTo>
                <a:lnTo>
                  <a:pt x="131267" y="193916"/>
                </a:lnTo>
                <a:lnTo>
                  <a:pt x="142735" y="182422"/>
                </a:lnTo>
                <a:lnTo>
                  <a:pt x="174332" y="146812"/>
                </a:lnTo>
                <a:lnTo>
                  <a:pt x="192493" y="110147"/>
                </a:lnTo>
                <a:lnTo>
                  <a:pt x="196367" y="91224"/>
                </a:lnTo>
                <a:lnTo>
                  <a:pt x="196900" y="82042"/>
                </a:lnTo>
                <a:close/>
              </a:path>
              <a:path w="677545" h="294005">
                <a:moveTo>
                  <a:pt x="677189" y="229755"/>
                </a:moveTo>
                <a:lnTo>
                  <a:pt x="676833" y="228219"/>
                </a:lnTo>
                <a:lnTo>
                  <a:pt x="675716" y="223748"/>
                </a:lnTo>
                <a:lnTo>
                  <a:pt x="674230" y="219265"/>
                </a:lnTo>
                <a:lnTo>
                  <a:pt x="648677" y="222999"/>
                </a:lnTo>
                <a:lnTo>
                  <a:pt x="638771" y="224726"/>
                </a:lnTo>
                <a:lnTo>
                  <a:pt x="630974" y="226720"/>
                </a:lnTo>
                <a:lnTo>
                  <a:pt x="589241" y="229755"/>
                </a:lnTo>
                <a:lnTo>
                  <a:pt x="553402" y="231952"/>
                </a:lnTo>
                <a:lnTo>
                  <a:pt x="523151" y="233019"/>
                </a:lnTo>
                <a:lnTo>
                  <a:pt x="375894" y="231203"/>
                </a:lnTo>
                <a:lnTo>
                  <a:pt x="316230" y="228219"/>
                </a:lnTo>
                <a:lnTo>
                  <a:pt x="301320" y="225234"/>
                </a:lnTo>
                <a:lnTo>
                  <a:pt x="292366" y="223748"/>
                </a:lnTo>
                <a:lnTo>
                  <a:pt x="284911" y="222250"/>
                </a:lnTo>
                <a:lnTo>
                  <a:pt x="275958" y="216281"/>
                </a:lnTo>
                <a:lnTo>
                  <a:pt x="275958" y="214795"/>
                </a:lnTo>
                <a:lnTo>
                  <a:pt x="277444" y="214795"/>
                </a:lnTo>
                <a:lnTo>
                  <a:pt x="281940" y="208648"/>
                </a:lnTo>
                <a:lnTo>
                  <a:pt x="286588" y="203606"/>
                </a:lnTo>
                <a:lnTo>
                  <a:pt x="291503" y="199694"/>
                </a:lnTo>
                <a:lnTo>
                  <a:pt x="296837" y="196888"/>
                </a:lnTo>
                <a:lnTo>
                  <a:pt x="311683" y="189877"/>
                </a:lnTo>
                <a:lnTo>
                  <a:pt x="324993" y="182168"/>
                </a:lnTo>
                <a:lnTo>
                  <a:pt x="336905" y="173609"/>
                </a:lnTo>
                <a:lnTo>
                  <a:pt x="347560" y="164084"/>
                </a:lnTo>
                <a:lnTo>
                  <a:pt x="352031" y="168554"/>
                </a:lnTo>
                <a:lnTo>
                  <a:pt x="358000" y="170040"/>
                </a:lnTo>
                <a:lnTo>
                  <a:pt x="362470" y="173024"/>
                </a:lnTo>
                <a:lnTo>
                  <a:pt x="365455" y="173024"/>
                </a:lnTo>
                <a:lnTo>
                  <a:pt x="368439" y="174523"/>
                </a:lnTo>
                <a:lnTo>
                  <a:pt x="378879" y="174523"/>
                </a:lnTo>
                <a:lnTo>
                  <a:pt x="384848" y="171538"/>
                </a:lnTo>
                <a:lnTo>
                  <a:pt x="392303" y="167055"/>
                </a:lnTo>
                <a:lnTo>
                  <a:pt x="396278" y="164084"/>
                </a:lnTo>
                <a:lnTo>
                  <a:pt x="398272" y="162585"/>
                </a:lnTo>
                <a:lnTo>
                  <a:pt x="407149" y="156667"/>
                </a:lnTo>
                <a:lnTo>
                  <a:pt x="407314" y="156667"/>
                </a:lnTo>
                <a:lnTo>
                  <a:pt x="413194" y="159600"/>
                </a:lnTo>
                <a:lnTo>
                  <a:pt x="420649" y="162585"/>
                </a:lnTo>
                <a:lnTo>
                  <a:pt x="438543" y="162585"/>
                </a:lnTo>
                <a:lnTo>
                  <a:pt x="445998" y="161099"/>
                </a:lnTo>
                <a:lnTo>
                  <a:pt x="480314" y="141147"/>
                </a:lnTo>
                <a:lnTo>
                  <a:pt x="491909" y="126784"/>
                </a:lnTo>
                <a:lnTo>
                  <a:pt x="495236" y="120827"/>
                </a:lnTo>
                <a:lnTo>
                  <a:pt x="495236" y="113360"/>
                </a:lnTo>
                <a:lnTo>
                  <a:pt x="490753" y="108889"/>
                </a:lnTo>
                <a:lnTo>
                  <a:pt x="483298" y="108889"/>
                </a:lnTo>
                <a:lnTo>
                  <a:pt x="474345" y="116725"/>
                </a:lnTo>
                <a:lnTo>
                  <a:pt x="465391" y="122313"/>
                </a:lnTo>
                <a:lnTo>
                  <a:pt x="456450" y="125666"/>
                </a:lnTo>
                <a:lnTo>
                  <a:pt x="447497" y="126784"/>
                </a:lnTo>
                <a:lnTo>
                  <a:pt x="440042" y="126784"/>
                </a:lnTo>
                <a:lnTo>
                  <a:pt x="437057" y="125298"/>
                </a:lnTo>
                <a:lnTo>
                  <a:pt x="435559" y="125298"/>
                </a:lnTo>
                <a:lnTo>
                  <a:pt x="434073" y="122313"/>
                </a:lnTo>
                <a:lnTo>
                  <a:pt x="434073" y="119329"/>
                </a:lnTo>
                <a:lnTo>
                  <a:pt x="432574" y="116344"/>
                </a:lnTo>
                <a:lnTo>
                  <a:pt x="426618" y="110375"/>
                </a:lnTo>
                <a:lnTo>
                  <a:pt x="417664" y="116344"/>
                </a:lnTo>
                <a:lnTo>
                  <a:pt x="402742" y="131267"/>
                </a:lnTo>
                <a:lnTo>
                  <a:pt x="396786" y="134251"/>
                </a:lnTo>
                <a:lnTo>
                  <a:pt x="384848" y="134251"/>
                </a:lnTo>
                <a:lnTo>
                  <a:pt x="381863" y="132753"/>
                </a:lnTo>
                <a:lnTo>
                  <a:pt x="377393" y="132753"/>
                </a:lnTo>
                <a:lnTo>
                  <a:pt x="371424" y="128282"/>
                </a:lnTo>
                <a:lnTo>
                  <a:pt x="363969" y="117843"/>
                </a:lnTo>
                <a:lnTo>
                  <a:pt x="355015" y="117843"/>
                </a:lnTo>
                <a:lnTo>
                  <a:pt x="350532" y="120827"/>
                </a:lnTo>
                <a:lnTo>
                  <a:pt x="344576" y="126784"/>
                </a:lnTo>
                <a:lnTo>
                  <a:pt x="340093" y="134251"/>
                </a:lnTo>
                <a:lnTo>
                  <a:pt x="331152" y="146177"/>
                </a:lnTo>
                <a:lnTo>
                  <a:pt x="295910" y="165938"/>
                </a:lnTo>
                <a:lnTo>
                  <a:pt x="254444" y="205168"/>
                </a:lnTo>
                <a:lnTo>
                  <a:pt x="232676" y="240360"/>
                </a:lnTo>
                <a:lnTo>
                  <a:pt x="228231" y="256565"/>
                </a:lnTo>
                <a:lnTo>
                  <a:pt x="231584" y="264109"/>
                </a:lnTo>
                <a:lnTo>
                  <a:pt x="274091" y="288188"/>
                </a:lnTo>
                <a:lnTo>
                  <a:pt x="318846" y="293268"/>
                </a:lnTo>
                <a:lnTo>
                  <a:pt x="344576" y="293852"/>
                </a:lnTo>
                <a:lnTo>
                  <a:pt x="354647" y="293852"/>
                </a:lnTo>
                <a:lnTo>
                  <a:pt x="396798" y="292595"/>
                </a:lnTo>
                <a:lnTo>
                  <a:pt x="488518" y="287134"/>
                </a:lnTo>
                <a:lnTo>
                  <a:pt x="526554" y="283413"/>
                </a:lnTo>
                <a:lnTo>
                  <a:pt x="553427" y="280377"/>
                </a:lnTo>
                <a:lnTo>
                  <a:pt x="578205" y="275958"/>
                </a:lnTo>
                <a:lnTo>
                  <a:pt x="601014" y="270408"/>
                </a:lnTo>
                <a:lnTo>
                  <a:pt x="621715" y="264109"/>
                </a:lnTo>
                <a:lnTo>
                  <a:pt x="635254" y="257492"/>
                </a:lnTo>
                <a:lnTo>
                  <a:pt x="641527" y="254584"/>
                </a:lnTo>
                <a:lnTo>
                  <a:pt x="675551" y="233019"/>
                </a:lnTo>
                <a:lnTo>
                  <a:pt x="677189" y="229755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7" name="object 27"/>
          <p:cNvSpPr/>
          <p:nvPr/>
        </p:nvSpPr>
        <p:spPr>
          <a:xfrm>
            <a:off x="6512877" y="553846"/>
            <a:ext cx="147025" cy="224356"/>
          </a:xfrm>
          <a:custGeom>
            <a:avLst/>
            <a:gdLst/>
            <a:ahLst/>
            <a:cxnLst/>
            <a:rect l="l" t="t" r="r" b="b"/>
            <a:pathLst>
              <a:path w="195579" h="298450">
                <a:moveTo>
                  <a:pt x="61159" y="219273"/>
                </a:moveTo>
                <a:lnTo>
                  <a:pt x="5967" y="226728"/>
                </a:lnTo>
                <a:lnTo>
                  <a:pt x="10116" y="243323"/>
                </a:lnTo>
                <a:lnTo>
                  <a:pt x="10163" y="243510"/>
                </a:lnTo>
                <a:lnTo>
                  <a:pt x="32816" y="280429"/>
                </a:lnTo>
                <a:lnTo>
                  <a:pt x="72043" y="297210"/>
                </a:lnTo>
                <a:lnTo>
                  <a:pt x="88008" y="298329"/>
                </a:lnTo>
                <a:lnTo>
                  <a:pt x="110615" y="296325"/>
                </a:lnTo>
                <a:lnTo>
                  <a:pt x="131264" y="290125"/>
                </a:lnTo>
                <a:lnTo>
                  <a:pt x="149677" y="279450"/>
                </a:lnTo>
                <a:lnTo>
                  <a:pt x="165573" y="264020"/>
                </a:lnTo>
                <a:lnTo>
                  <a:pt x="172977" y="252087"/>
                </a:lnTo>
                <a:lnTo>
                  <a:pt x="83534" y="252087"/>
                </a:lnTo>
                <a:lnTo>
                  <a:pt x="76074" y="250596"/>
                </a:lnTo>
                <a:lnTo>
                  <a:pt x="70109" y="244627"/>
                </a:lnTo>
                <a:lnTo>
                  <a:pt x="66823" y="239826"/>
                </a:lnTo>
                <a:lnTo>
                  <a:pt x="63956" y="234187"/>
                </a:lnTo>
                <a:lnTo>
                  <a:pt x="61928" y="227429"/>
                </a:lnTo>
                <a:lnTo>
                  <a:pt x="61159" y="219273"/>
                </a:lnTo>
                <a:close/>
              </a:path>
              <a:path w="195579" h="298450">
                <a:moveTo>
                  <a:pt x="194252" y="170046"/>
                </a:moveTo>
                <a:lnTo>
                  <a:pt x="137231" y="170046"/>
                </a:lnTo>
                <a:lnTo>
                  <a:pt x="135375" y="192260"/>
                </a:lnTo>
                <a:lnTo>
                  <a:pt x="135321" y="192911"/>
                </a:lnTo>
                <a:lnTo>
                  <a:pt x="122316" y="237172"/>
                </a:lnTo>
                <a:lnTo>
                  <a:pt x="92483" y="252087"/>
                </a:lnTo>
                <a:lnTo>
                  <a:pt x="172977" y="252087"/>
                </a:lnTo>
                <a:lnTo>
                  <a:pt x="178299" y="243510"/>
                </a:lnTo>
                <a:lnTo>
                  <a:pt x="178415" y="243323"/>
                </a:lnTo>
                <a:lnTo>
                  <a:pt x="187761" y="217032"/>
                </a:lnTo>
                <a:lnTo>
                  <a:pt x="193472" y="185149"/>
                </a:lnTo>
                <a:lnTo>
                  <a:pt x="194252" y="170046"/>
                </a:lnTo>
                <a:close/>
              </a:path>
              <a:path w="195579" h="298450">
                <a:moveTo>
                  <a:pt x="93973" y="0"/>
                </a:moveTo>
                <a:lnTo>
                  <a:pt x="41115" y="15102"/>
                </a:lnTo>
                <a:lnTo>
                  <a:pt x="6713" y="58732"/>
                </a:lnTo>
                <a:lnTo>
                  <a:pt x="0" y="98446"/>
                </a:lnTo>
                <a:lnTo>
                  <a:pt x="1655" y="118841"/>
                </a:lnTo>
                <a:lnTo>
                  <a:pt x="25358" y="168555"/>
                </a:lnTo>
                <a:lnTo>
                  <a:pt x="67940" y="192260"/>
                </a:lnTo>
                <a:lnTo>
                  <a:pt x="85023" y="193915"/>
                </a:lnTo>
                <a:lnTo>
                  <a:pt x="100103" y="192493"/>
                </a:lnTo>
                <a:lnTo>
                  <a:pt x="113925" y="188133"/>
                </a:lnTo>
                <a:lnTo>
                  <a:pt x="126347" y="180698"/>
                </a:lnTo>
                <a:lnTo>
                  <a:pt x="137231" y="170046"/>
                </a:lnTo>
                <a:lnTo>
                  <a:pt x="194252" y="170046"/>
                </a:lnTo>
                <a:lnTo>
                  <a:pt x="195078" y="154035"/>
                </a:lnTo>
                <a:lnTo>
                  <a:pt x="195099" y="153638"/>
                </a:lnTo>
                <a:lnTo>
                  <a:pt x="93973" y="153638"/>
                </a:lnTo>
                <a:lnTo>
                  <a:pt x="60855" y="132638"/>
                </a:lnTo>
                <a:lnTo>
                  <a:pt x="55190" y="98446"/>
                </a:lnTo>
                <a:lnTo>
                  <a:pt x="55773" y="85860"/>
                </a:lnTo>
                <a:lnTo>
                  <a:pt x="76634" y="49408"/>
                </a:lnTo>
                <a:lnTo>
                  <a:pt x="90992" y="46239"/>
                </a:lnTo>
                <a:lnTo>
                  <a:pt x="174057" y="46239"/>
                </a:lnTo>
                <a:lnTo>
                  <a:pt x="167064" y="34309"/>
                </a:lnTo>
                <a:lnTo>
                  <a:pt x="151659" y="19507"/>
                </a:lnTo>
                <a:lnTo>
                  <a:pt x="134435" y="8762"/>
                </a:lnTo>
                <a:lnTo>
                  <a:pt x="115253" y="2213"/>
                </a:lnTo>
                <a:lnTo>
                  <a:pt x="93973" y="0"/>
                </a:lnTo>
                <a:close/>
              </a:path>
              <a:path w="195579" h="298450">
                <a:moveTo>
                  <a:pt x="174057" y="46239"/>
                </a:moveTo>
                <a:lnTo>
                  <a:pt x="90992" y="46239"/>
                </a:lnTo>
                <a:lnTo>
                  <a:pt x="98776" y="47311"/>
                </a:lnTo>
                <a:lnTo>
                  <a:pt x="106280" y="50342"/>
                </a:lnTo>
                <a:lnTo>
                  <a:pt x="131917" y="90313"/>
                </a:lnTo>
                <a:lnTo>
                  <a:pt x="132756" y="102924"/>
                </a:lnTo>
                <a:lnTo>
                  <a:pt x="131941" y="114622"/>
                </a:lnTo>
                <a:lnTo>
                  <a:pt x="108518" y="150281"/>
                </a:lnTo>
                <a:lnTo>
                  <a:pt x="93973" y="153638"/>
                </a:lnTo>
                <a:lnTo>
                  <a:pt x="195099" y="153638"/>
                </a:lnTo>
                <a:lnTo>
                  <a:pt x="195407" y="147673"/>
                </a:lnTo>
                <a:lnTo>
                  <a:pt x="193527" y="111895"/>
                </a:lnTo>
                <a:lnTo>
                  <a:pt x="193495" y="111290"/>
                </a:lnTo>
                <a:lnTo>
                  <a:pt x="187948" y="80362"/>
                </a:lnTo>
                <a:lnTo>
                  <a:pt x="179149" y="55050"/>
                </a:lnTo>
                <a:lnTo>
                  <a:pt x="179044" y="54747"/>
                </a:lnTo>
                <a:lnTo>
                  <a:pt x="174057" y="46239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sp>
        <p:nvSpPr>
          <p:cNvPr id="28" name="object 28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44404" y="988232"/>
            <a:ext cx="7850538" cy="4957305"/>
            <a:chOff x="602752" y="1314599"/>
            <a:chExt cx="10443210" cy="65944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06391" y="1754475"/>
              <a:ext cx="7739231" cy="608174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752" y="1314599"/>
              <a:ext cx="2671013" cy="6594190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8966" y="6014100"/>
            <a:ext cx="9502954" cy="97903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3759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754893" y="1246368"/>
            <a:ext cx="2219689" cy="2219689"/>
            <a:chOff x="10061509" y="1657986"/>
            <a:chExt cx="2952750" cy="295275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152069" y="1664337"/>
              <a:ext cx="2855516" cy="2939723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067860" y="1664337"/>
              <a:ext cx="2940050" cy="2940050"/>
            </a:xfrm>
            <a:custGeom>
              <a:avLst/>
              <a:gdLst/>
              <a:ahLst/>
              <a:cxnLst/>
              <a:rect l="l" t="t" r="r" b="b"/>
              <a:pathLst>
                <a:path w="2940050" h="2940050">
                  <a:moveTo>
                    <a:pt x="1469862" y="0"/>
                  </a:moveTo>
                  <a:lnTo>
                    <a:pt x="1518373" y="785"/>
                  </a:lnTo>
                  <a:lnTo>
                    <a:pt x="1566491" y="3127"/>
                  </a:lnTo>
                  <a:lnTo>
                    <a:pt x="1614192" y="6999"/>
                  </a:lnTo>
                  <a:lnTo>
                    <a:pt x="1661453" y="12379"/>
                  </a:lnTo>
                  <a:lnTo>
                    <a:pt x="1708248" y="19241"/>
                  </a:lnTo>
                  <a:lnTo>
                    <a:pt x="1754554" y="27562"/>
                  </a:lnTo>
                  <a:lnTo>
                    <a:pt x="1800346" y="37318"/>
                  </a:lnTo>
                  <a:lnTo>
                    <a:pt x="1845601" y="48483"/>
                  </a:lnTo>
                  <a:lnTo>
                    <a:pt x="1890293" y="61034"/>
                  </a:lnTo>
                  <a:lnTo>
                    <a:pt x="1934400" y="74947"/>
                  </a:lnTo>
                  <a:lnTo>
                    <a:pt x="1977895" y="90198"/>
                  </a:lnTo>
                  <a:lnTo>
                    <a:pt x="2020756" y="106761"/>
                  </a:lnTo>
                  <a:lnTo>
                    <a:pt x="2062958" y="124614"/>
                  </a:lnTo>
                  <a:lnTo>
                    <a:pt x="2104477" y="143731"/>
                  </a:lnTo>
                  <a:lnTo>
                    <a:pt x="2145288" y="164089"/>
                  </a:lnTo>
                  <a:lnTo>
                    <a:pt x="2185367" y="185663"/>
                  </a:lnTo>
                  <a:lnTo>
                    <a:pt x="2224691" y="208429"/>
                  </a:lnTo>
                  <a:lnTo>
                    <a:pt x="2263235" y="232363"/>
                  </a:lnTo>
                  <a:lnTo>
                    <a:pt x="2300974" y="257440"/>
                  </a:lnTo>
                  <a:lnTo>
                    <a:pt x="2337884" y="283637"/>
                  </a:lnTo>
                  <a:lnTo>
                    <a:pt x="2373942" y="310929"/>
                  </a:lnTo>
                  <a:lnTo>
                    <a:pt x="2409123" y="339292"/>
                  </a:lnTo>
                  <a:lnTo>
                    <a:pt x="2443402" y="368702"/>
                  </a:lnTo>
                  <a:lnTo>
                    <a:pt x="2476756" y="399133"/>
                  </a:lnTo>
                  <a:lnTo>
                    <a:pt x="2509160" y="430564"/>
                  </a:lnTo>
                  <a:lnTo>
                    <a:pt x="2540590" y="462968"/>
                  </a:lnTo>
                  <a:lnTo>
                    <a:pt x="2571022" y="496322"/>
                  </a:lnTo>
                  <a:lnTo>
                    <a:pt x="2600432" y="530601"/>
                  </a:lnTo>
                  <a:lnTo>
                    <a:pt x="2628795" y="565782"/>
                  </a:lnTo>
                  <a:lnTo>
                    <a:pt x="2656087" y="601839"/>
                  </a:lnTo>
                  <a:lnTo>
                    <a:pt x="2682284" y="638750"/>
                  </a:lnTo>
                  <a:lnTo>
                    <a:pt x="2707361" y="676489"/>
                  </a:lnTo>
                  <a:lnTo>
                    <a:pt x="2731295" y="715033"/>
                  </a:lnTo>
                  <a:lnTo>
                    <a:pt x="2754061" y="754356"/>
                  </a:lnTo>
                  <a:lnTo>
                    <a:pt x="2775635" y="794436"/>
                  </a:lnTo>
                  <a:lnTo>
                    <a:pt x="2795993" y="835247"/>
                  </a:lnTo>
                  <a:lnTo>
                    <a:pt x="2815110" y="876766"/>
                  </a:lnTo>
                  <a:lnTo>
                    <a:pt x="2832963" y="918968"/>
                  </a:lnTo>
                  <a:lnTo>
                    <a:pt x="2849526" y="961829"/>
                  </a:lnTo>
                  <a:lnTo>
                    <a:pt x="2864777" y="1005324"/>
                  </a:lnTo>
                  <a:lnTo>
                    <a:pt x="2878690" y="1049431"/>
                  </a:lnTo>
                  <a:lnTo>
                    <a:pt x="2891241" y="1094123"/>
                  </a:lnTo>
                  <a:lnTo>
                    <a:pt x="2902406" y="1139378"/>
                  </a:lnTo>
                  <a:lnTo>
                    <a:pt x="2912162" y="1185170"/>
                  </a:lnTo>
                  <a:lnTo>
                    <a:pt x="2920483" y="1231476"/>
                  </a:lnTo>
                  <a:lnTo>
                    <a:pt x="2927345" y="1278271"/>
                  </a:lnTo>
                  <a:lnTo>
                    <a:pt x="2932725" y="1325532"/>
                  </a:lnTo>
                  <a:lnTo>
                    <a:pt x="2936597" y="1373233"/>
                  </a:lnTo>
                  <a:lnTo>
                    <a:pt x="2938939" y="1421351"/>
                  </a:lnTo>
                  <a:lnTo>
                    <a:pt x="2939724" y="1469862"/>
                  </a:lnTo>
                  <a:lnTo>
                    <a:pt x="2938939" y="1518372"/>
                  </a:lnTo>
                  <a:lnTo>
                    <a:pt x="2936597" y="1566490"/>
                  </a:lnTo>
                  <a:lnTo>
                    <a:pt x="2932725" y="1614192"/>
                  </a:lnTo>
                  <a:lnTo>
                    <a:pt x="2927345" y="1661452"/>
                  </a:lnTo>
                  <a:lnTo>
                    <a:pt x="2920483" y="1708248"/>
                  </a:lnTo>
                  <a:lnTo>
                    <a:pt x="2912162" y="1754554"/>
                  </a:lnTo>
                  <a:lnTo>
                    <a:pt x="2902406" y="1800346"/>
                  </a:lnTo>
                  <a:lnTo>
                    <a:pt x="2891241" y="1845600"/>
                  </a:lnTo>
                  <a:lnTo>
                    <a:pt x="2878690" y="1890293"/>
                  </a:lnTo>
                  <a:lnTo>
                    <a:pt x="2864777" y="1934399"/>
                  </a:lnTo>
                  <a:lnTo>
                    <a:pt x="2849526" y="1977895"/>
                  </a:lnTo>
                  <a:lnTo>
                    <a:pt x="2832963" y="2020755"/>
                  </a:lnTo>
                  <a:lnTo>
                    <a:pt x="2815110" y="2062957"/>
                  </a:lnTo>
                  <a:lnTo>
                    <a:pt x="2795993" y="2104476"/>
                  </a:lnTo>
                  <a:lnTo>
                    <a:pt x="2775635" y="2145287"/>
                  </a:lnTo>
                  <a:lnTo>
                    <a:pt x="2754061" y="2185367"/>
                  </a:lnTo>
                  <a:lnTo>
                    <a:pt x="2731295" y="2224690"/>
                  </a:lnTo>
                  <a:lnTo>
                    <a:pt x="2707361" y="2263234"/>
                  </a:lnTo>
                  <a:lnTo>
                    <a:pt x="2682284" y="2300973"/>
                  </a:lnTo>
                  <a:lnTo>
                    <a:pt x="2656087" y="2337883"/>
                  </a:lnTo>
                  <a:lnTo>
                    <a:pt x="2628795" y="2373941"/>
                  </a:lnTo>
                  <a:lnTo>
                    <a:pt x="2600432" y="2409122"/>
                  </a:lnTo>
                  <a:lnTo>
                    <a:pt x="2571022" y="2443401"/>
                  </a:lnTo>
                  <a:lnTo>
                    <a:pt x="2540590" y="2476755"/>
                  </a:lnTo>
                  <a:lnTo>
                    <a:pt x="2509160" y="2509159"/>
                  </a:lnTo>
                  <a:lnTo>
                    <a:pt x="2476756" y="2540589"/>
                  </a:lnTo>
                  <a:lnTo>
                    <a:pt x="2443402" y="2571021"/>
                  </a:lnTo>
                  <a:lnTo>
                    <a:pt x="2409123" y="2600431"/>
                  </a:lnTo>
                  <a:lnTo>
                    <a:pt x="2373942" y="2628794"/>
                  </a:lnTo>
                  <a:lnTo>
                    <a:pt x="2337884" y="2656086"/>
                  </a:lnTo>
                  <a:lnTo>
                    <a:pt x="2300974" y="2682282"/>
                  </a:lnTo>
                  <a:lnTo>
                    <a:pt x="2263235" y="2707360"/>
                  </a:lnTo>
                  <a:lnTo>
                    <a:pt x="2224691" y="2731294"/>
                  </a:lnTo>
                  <a:lnTo>
                    <a:pt x="2185367" y="2754060"/>
                  </a:lnTo>
                  <a:lnTo>
                    <a:pt x="2145288" y="2775634"/>
                  </a:lnTo>
                  <a:lnTo>
                    <a:pt x="2104477" y="2795992"/>
                  </a:lnTo>
                  <a:lnTo>
                    <a:pt x="2062958" y="2815109"/>
                  </a:lnTo>
                  <a:lnTo>
                    <a:pt x="2020756" y="2832961"/>
                  </a:lnTo>
                  <a:lnTo>
                    <a:pt x="1977895" y="2849525"/>
                  </a:lnTo>
                  <a:lnTo>
                    <a:pt x="1934400" y="2864775"/>
                  </a:lnTo>
                  <a:lnTo>
                    <a:pt x="1890293" y="2878688"/>
                  </a:lnTo>
                  <a:lnTo>
                    <a:pt x="1845601" y="2891240"/>
                  </a:lnTo>
                  <a:lnTo>
                    <a:pt x="1800346" y="2902405"/>
                  </a:lnTo>
                  <a:lnTo>
                    <a:pt x="1754554" y="2912160"/>
                  </a:lnTo>
                  <a:lnTo>
                    <a:pt x="1708248" y="2920481"/>
                  </a:lnTo>
                  <a:lnTo>
                    <a:pt x="1661453" y="2927344"/>
                  </a:lnTo>
                  <a:lnTo>
                    <a:pt x="1614192" y="2932723"/>
                  </a:lnTo>
                  <a:lnTo>
                    <a:pt x="1566491" y="2936596"/>
                  </a:lnTo>
                  <a:lnTo>
                    <a:pt x="1518373" y="2938937"/>
                  </a:lnTo>
                  <a:lnTo>
                    <a:pt x="1469862" y="2939723"/>
                  </a:lnTo>
                  <a:lnTo>
                    <a:pt x="1421351" y="2938937"/>
                  </a:lnTo>
                  <a:lnTo>
                    <a:pt x="1373233" y="2936596"/>
                  </a:lnTo>
                  <a:lnTo>
                    <a:pt x="1325532" y="2932723"/>
                  </a:lnTo>
                  <a:lnTo>
                    <a:pt x="1278271" y="2927344"/>
                  </a:lnTo>
                  <a:lnTo>
                    <a:pt x="1231476" y="2920481"/>
                  </a:lnTo>
                  <a:lnTo>
                    <a:pt x="1185170" y="2912160"/>
                  </a:lnTo>
                  <a:lnTo>
                    <a:pt x="1139378" y="2902405"/>
                  </a:lnTo>
                  <a:lnTo>
                    <a:pt x="1094123" y="2891240"/>
                  </a:lnTo>
                  <a:lnTo>
                    <a:pt x="1049431" y="2878688"/>
                  </a:lnTo>
                  <a:lnTo>
                    <a:pt x="1005324" y="2864775"/>
                  </a:lnTo>
                  <a:lnTo>
                    <a:pt x="961829" y="2849525"/>
                  </a:lnTo>
                  <a:lnTo>
                    <a:pt x="918968" y="2832961"/>
                  </a:lnTo>
                  <a:lnTo>
                    <a:pt x="876766" y="2815109"/>
                  </a:lnTo>
                  <a:lnTo>
                    <a:pt x="835247" y="2795992"/>
                  </a:lnTo>
                  <a:lnTo>
                    <a:pt x="794436" y="2775634"/>
                  </a:lnTo>
                  <a:lnTo>
                    <a:pt x="754356" y="2754060"/>
                  </a:lnTo>
                  <a:lnTo>
                    <a:pt x="715033" y="2731294"/>
                  </a:lnTo>
                  <a:lnTo>
                    <a:pt x="676489" y="2707360"/>
                  </a:lnTo>
                  <a:lnTo>
                    <a:pt x="638750" y="2682282"/>
                  </a:lnTo>
                  <a:lnTo>
                    <a:pt x="601839" y="2656086"/>
                  </a:lnTo>
                  <a:lnTo>
                    <a:pt x="565782" y="2628794"/>
                  </a:lnTo>
                  <a:lnTo>
                    <a:pt x="530601" y="2600431"/>
                  </a:lnTo>
                  <a:lnTo>
                    <a:pt x="496322" y="2571021"/>
                  </a:lnTo>
                  <a:lnTo>
                    <a:pt x="462968" y="2540589"/>
                  </a:lnTo>
                  <a:lnTo>
                    <a:pt x="430564" y="2509159"/>
                  </a:lnTo>
                  <a:lnTo>
                    <a:pt x="399133" y="2476755"/>
                  </a:lnTo>
                  <a:lnTo>
                    <a:pt x="368702" y="2443401"/>
                  </a:lnTo>
                  <a:lnTo>
                    <a:pt x="339292" y="2409122"/>
                  </a:lnTo>
                  <a:lnTo>
                    <a:pt x="310929" y="2373941"/>
                  </a:lnTo>
                  <a:lnTo>
                    <a:pt x="283637" y="2337883"/>
                  </a:lnTo>
                  <a:lnTo>
                    <a:pt x="257440" y="2300973"/>
                  </a:lnTo>
                  <a:lnTo>
                    <a:pt x="232363" y="2263234"/>
                  </a:lnTo>
                  <a:lnTo>
                    <a:pt x="208429" y="2224690"/>
                  </a:lnTo>
                  <a:lnTo>
                    <a:pt x="185663" y="2185367"/>
                  </a:lnTo>
                  <a:lnTo>
                    <a:pt x="164089" y="2145287"/>
                  </a:lnTo>
                  <a:lnTo>
                    <a:pt x="143731" y="2104476"/>
                  </a:lnTo>
                  <a:lnTo>
                    <a:pt x="124614" y="2062957"/>
                  </a:lnTo>
                  <a:lnTo>
                    <a:pt x="106761" y="2020755"/>
                  </a:lnTo>
                  <a:lnTo>
                    <a:pt x="90198" y="1977895"/>
                  </a:lnTo>
                  <a:lnTo>
                    <a:pt x="74947" y="1934399"/>
                  </a:lnTo>
                  <a:lnTo>
                    <a:pt x="61034" y="1890293"/>
                  </a:lnTo>
                  <a:lnTo>
                    <a:pt x="48483" y="1845600"/>
                  </a:lnTo>
                  <a:lnTo>
                    <a:pt x="37318" y="1800346"/>
                  </a:lnTo>
                  <a:lnTo>
                    <a:pt x="27562" y="1754554"/>
                  </a:lnTo>
                  <a:lnTo>
                    <a:pt x="19241" y="1708248"/>
                  </a:lnTo>
                  <a:lnTo>
                    <a:pt x="12379" y="1661452"/>
                  </a:lnTo>
                  <a:lnTo>
                    <a:pt x="6999" y="1614192"/>
                  </a:lnTo>
                  <a:lnTo>
                    <a:pt x="3127" y="1566490"/>
                  </a:lnTo>
                  <a:lnTo>
                    <a:pt x="785" y="1518372"/>
                  </a:lnTo>
                  <a:lnTo>
                    <a:pt x="0" y="1469862"/>
                  </a:lnTo>
                  <a:lnTo>
                    <a:pt x="785" y="1421351"/>
                  </a:lnTo>
                  <a:lnTo>
                    <a:pt x="3127" y="1373233"/>
                  </a:lnTo>
                  <a:lnTo>
                    <a:pt x="6999" y="1325532"/>
                  </a:lnTo>
                  <a:lnTo>
                    <a:pt x="12379" y="1278271"/>
                  </a:lnTo>
                  <a:lnTo>
                    <a:pt x="19241" y="1231476"/>
                  </a:lnTo>
                  <a:lnTo>
                    <a:pt x="27562" y="1185170"/>
                  </a:lnTo>
                  <a:lnTo>
                    <a:pt x="37318" y="1139378"/>
                  </a:lnTo>
                  <a:lnTo>
                    <a:pt x="48483" y="1094123"/>
                  </a:lnTo>
                  <a:lnTo>
                    <a:pt x="61034" y="1049431"/>
                  </a:lnTo>
                  <a:lnTo>
                    <a:pt x="74947" y="1005324"/>
                  </a:lnTo>
                  <a:lnTo>
                    <a:pt x="90198" y="961829"/>
                  </a:lnTo>
                  <a:lnTo>
                    <a:pt x="106761" y="918968"/>
                  </a:lnTo>
                  <a:lnTo>
                    <a:pt x="124614" y="876766"/>
                  </a:lnTo>
                  <a:lnTo>
                    <a:pt x="143731" y="835247"/>
                  </a:lnTo>
                  <a:lnTo>
                    <a:pt x="164089" y="794436"/>
                  </a:lnTo>
                  <a:lnTo>
                    <a:pt x="185663" y="754356"/>
                  </a:lnTo>
                  <a:lnTo>
                    <a:pt x="208429" y="715033"/>
                  </a:lnTo>
                  <a:lnTo>
                    <a:pt x="232363" y="676489"/>
                  </a:lnTo>
                  <a:lnTo>
                    <a:pt x="257440" y="638750"/>
                  </a:lnTo>
                  <a:lnTo>
                    <a:pt x="283637" y="601839"/>
                  </a:lnTo>
                  <a:lnTo>
                    <a:pt x="310929" y="565782"/>
                  </a:lnTo>
                  <a:lnTo>
                    <a:pt x="339292" y="530601"/>
                  </a:lnTo>
                  <a:lnTo>
                    <a:pt x="368702" y="496322"/>
                  </a:lnTo>
                  <a:lnTo>
                    <a:pt x="399133" y="462968"/>
                  </a:lnTo>
                  <a:lnTo>
                    <a:pt x="430564" y="430564"/>
                  </a:lnTo>
                  <a:lnTo>
                    <a:pt x="462968" y="399133"/>
                  </a:lnTo>
                  <a:lnTo>
                    <a:pt x="496322" y="368702"/>
                  </a:lnTo>
                  <a:lnTo>
                    <a:pt x="530601" y="339292"/>
                  </a:lnTo>
                  <a:lnTo>
                    <a:pt x="565782" y="310929"/>
                  </a:lnTo>
                  <a:lnTo>
                    <a:pt x="601839" y="283637"/>
                  </a:lnTo>
                  <a:lnTo>
                    <a:pt x="638750" y="257440"/>
                  </a:lnTo>
                  <a:lnTo>
                    <a:pt x="676489" y="232363"/>
                  </a:lnTo>
                  <a:lnTo>
                    <a:pt x="715033" y="208429"/>
                  </a:lnTo>
                  <a:lnTo>
                    <a:pt x="754356" y="185663"/>
                  </a:lnTo>
                  <a:lnTo>
                    <a:pt x="794436" y="164089"/>
                  </a:lnTo>
                  <a:lnTo>
                    <a:pt x="835247" y="143731"/>
                  </a:lnTo>
                  <a:lnTo>
                    <a:pt x="876766" y="124614"/>
                  </a:lnTo>
                  <a:lnTo>
                    <a:pt x="918968" y="106761"/>
                  </a:lnTo>
                  <a:lnTo>
                    <a:pt x="961829" y="90198"/>
                  </a:lnTo>
                  <a:lnTo>
                    <a:pt x="1005324" y="74947"/>
                  </a:lnTo>
                  <a:lnTo>
                    <a:pt x="1049431" y="61034"/>
                  </a:lnTo>
                  <a:lnTo>
                    <a:pt x="1094123" y="48483"/>
                  </a:lnTo>
                  <a:lnTo>
                    <a:pt x="1139378" y="37318"/>
                  </a:lnTo>
                  <a:lnTo>
                    <a:pt x="1185170" y="27562"/>
                  </a:lnTo>
                  <a:lnTo>
                    <a:pt x="1231476" y="19241"/>
                  </a:lnTo>
                  <a:lnTo>
                    <a:pt x="1278271" y="12379"/>
                  </a:lnTo>
                  <a:lnTo>
                    <a:pt x="1325532" y="6999"/>
                  </a:lnTo>
                  <a:lnTo>
                    <a:pt x="1373233" y="3127"/>
                  </a:lnTo>
                  <a:lnTo>
                    <a:pt x="1421351" y="785"/>
                  </a:lnTo>
                  <a:lnTo>
                    <a:pt x="1469862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8355373" y="4166975"/>
            <a:ext cx="1619179" cy="1619179"/>
            <a:chOff x="10860299" y="5543135"/>
            <a:chExt cx="2153920" cy="2153920"/>
          </a:xfrm>
        </p:grpSpPr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866650" y="5549485"/>
              <a:ext cx="2140934" cy="2140934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0866650" y="5549485"/>
              <a:ext cx="2141220" cy="2141220"/>
            </a:xfrm>
            <a:custGeom>
              <a:avLst/>
              <a:gdLst/>
              <a:ahLst/>
              <a:cxnLst/>
              <a:rect l="l" t="t" r="r" b="b"/>
              <a:pathLst>
                <a:path w="2141219" h="2141220">
                  <a:moveTo>
                    <a:pt x="1070466" y="0"/>
                  </a:moveTo>
                  <a:lnTo>
                    <a:pt x="1118141" y="1043"/>
                  </a:lnTo>
                  <a:lnTo>
                    <a:pt x="1165283" y="4143"/>
                  </a:lnTo>
                  <a:lnTo>
                    <a:pt x="1211848" y="9258"/>
                  </a:lnTo>
                  <a:lnTo>
                    <a:pt x="1257793" y="16343"/>
                  </a:lnTo>
                  <a:lnTo>
                    <a:pt x="1303073" y="25354"/>
                  </a:lnTo>
                  <a:lnTo>
                    <a:pt x="1347647" y="36249"/>
                  </a:lnTo>
                  <a:lnTo>
                    <a:pt x="1391469" y="48983"/>
                  </a:lnTo>
                  <a:lnTo>
                    <a:pt x="1434497" y="63514"/>
                  </a:lnTo>
                  <a:lnTo>
                    <a:pt x="1476687" y="79797"/>
                  </a:lnTo>
                  <a:lnTo>
                    <a:pt x="1517995" y="97789"/>
                  </a:lnTo>
                  <a:lnTo>
                    <a:pt x="1558377" y="117446"/>
                  </a:lnTo>
                  <a:lnTo>
                    <a:pt x="1597792" y="138726"/>
                  </a:lnTo>
                  <a:lnTo>
                    <a:pt x="1636193" y="161584"/>
                  </a:lnTo>
                  <a:lnTo>
                    <a:pt x="1673540" y="185977"/>
                  </a:lnTo>
                  <a:lnTo>
                    <a:pt x="1709786" y="211861"/>
                  </a:lnTo>
                  <a:lnTo>
                    <a:pt x="1744890" y="239192"/>
                  </a:lnTo>
                  <a:lnTo>
                    <a:pt x="1778807" y="267928"/>
                  </a:lnTo>
                  <a:lnTo>
                    <a:pt x="1811495" y="298025"/>
                  </a:lnTo>
                  <a:lnTo>
                    <a:pt x="1842908" y="329439"/>
                  </a:lnTo>
                  <a:lnTo>
                    <a:pt x="1873005" y="362126"/>
                  </a:lnTo>
                  <a:lnTo>
                    <a:pt x="1901741" y="396043"/>
                  </a:lnTo>
                  <a:lnTo>
                    <a:pt x="1929073" y="431147"/>
                  </a:lnTo>
                  <a:lnTo>
                    <a:pt x="1954957" y="467394"/>
                  </a:lnTo>
                  <a:lnTo>
                    <a:pt x="1979349" y="504740"/>
                  </a:lnTo>
                  <a:lnTo>
                    <a:pt x="2002207" y="543142"/>
                  </a:lnTo>
                  <a:lnTo>
                    <a:pt x="2023487" y="582556"/>
                  </a:lnTo>
                  <a:lnTo>
                    <a:pt x="2043144" y="622939"/>
                  </a:lnTo>
                  <a:lnTo>
                    <a:pt x="2061136" y="664247"/>
                  </a:lnTo>
                  <a:lnTo>
                    <a:pt x="2077420" y="706436"/>
                  </a:lnTo>
                  <a:lnTo>
                    <a:pt x="2091950" y="749464"/>
                  </a:lnTo>
                  <a:lnTo>
                    <a:pt x="2104684" y="793286"/>
                  </a:lnTo>
                  <a:lnTo>
                    <a:pt x="2115579" y="837860"/>
                  </a:lnTo>
                  <a:lnTo>
                    <a:pt x="2124591" y="883141"/>
                  </a:lnTo>
                  <a:lnTo>
                    <a:pt x="2131675" y="929085"/>
                  </a:lnTo>
                  <a:lnTo>
                    <a:pt x="2136790" y="975650"/>
                  </a:lnTo>
                  <a:lnTo>
                    <a:pt x="2139891" y="1022792"/>
                  </a:lnTo>
                  <a:lnTo>
                    <a:pt x="2140934" y="1070467"/>
                  </a:lnTo>
                  <a:lnTo>
                    <a:pt x="2139891" y="1118142"/>
                  </a:lnTo>
                  <a:lnTo>
                    <a:pt x="2136790" y="1165284"/>
                  </a:lnTo>
                  <a:lnTo>
                    <a:pt x="2131675" y="1211849"/>
                  </a:lnTo>
                  <a:lnTo>
                    <a:pt x="2124591" y="1257794"/>
                  </a:lnTo>
                  <a:lnTo>
                    <a:pt x="2115579" y="1303075"/>
                  </a:lnTo>
                  <a:lnTo>
                    <a:pt x="2104684" y="1347648"/>
                  </a:lnTo>
                  <a:lnTo>
                    <a:pt x="2091950" y="1391470"/>
                  </a:lnTo>
                  <a:lnTo>
                    <a:pt x="2077420" y="1434498"/>
                  </a:lnTo>
                  <a:lnTo>
                    <a:pt x="2061136" y="1476688"/>
                  </a:lnTo>
                  <a:lnTo>
                    <a:pt x="2043144" y="1517996"/>
                  </a:lnTo>
                  <a:lnTo>
                    <a:pt x="2023487" y="1558378"/>
                  </a:lnTo>
                  <a:lnTo>
                    <a:pt x="2002207" y="1597793"/>
                  </a:lnTo>
                  <a:lnTo>
                    <a:pt x="1979349" y="1636194"/>
                  </a:lnTo>
                  <a:lnTo>
                    <a:pt x="1954957" y="1673540"/>
                  </a:lnTo>
                  <a:lnTo>
                    <a:pt x="1929073" y="1709787"/>
                  </a:lnTo>
                  <a:lnTo>
                    <a:pt x="1901741" y="1744891"/>
                  </a:lnTo>
                  <a:lnTo>
                    <a:pt x="1873005" y="1778808"/>
                  </a:lnTo>
                  <a:lnTo>
                    <a:pt x="1842908" y="1811495"/>
                  </a:lnTo>
                  <a:lnTo>
                    <a:pt x="1811495" y="1842909"/>
                  </a:lnTo>
                  <a:lnTo>
                    <a:pt x="1778807" y="1873005"/>
                  </a:lnTo>
                  <a:lnTo>
                    <a:pt x="1744890" y="1901741"/>
                  </a:lnTo>
                  <a:lnTo>
                    <a:pt x="1709786" y="1929073"/>
                  </a:lnTo>
                  <a:lnTo>
                    <a:pt x="1673540" y="1954957"/>
                  </a:lnTo>
                  <a:lnTo>
                    <a:pt x="1636193" y="1979350"/>
                  </a:lnTo>
                  <a:lnTo>
                    <a:pt x="1597792" y="2002208"/>
                  </a:lnTo>
                  <a:lnTo>
                    <a:pt x="1558377" y="2023487"/>
                  </a:lnTo>
                  <a:lnTo>
                    <a:pt x="1517995" y="2043145"/>
                  </a:lnTo>
                  <a:lnTo>
                    <a:pt x="1476687" y="2061137"/>
                  </a:lnTo>
                  <a:lnTo>
                    <a:pt x="1434497" y="2077420"/>
                  </a:lnTo>
                  <a:lnTo>
                    <a:pt x="1391469" y="2091950"/>
                  </a:lnTo>
                  <a:lnTo>
                    <a:pt x="1347647" y="2104685"/>
                  </a:lnTo>
                  <a:lnTo>
                    <a:pt x="1303073" y="2115579"/>
                  </a:lnTo>
                  <a:lnTo>
                    <a:pt x="1257793" y="2124591"/>
                  </a:lnTo>
                  <a:lnTo>
                    <a:pt x="1211848" y="2131675"/>
                  </a:lnTo>
                  <a:lnTo>
                    <a:pt x="1165283" y="2136790"/>
                  </a:lnTo>
                  <a:lnTo>
                    <a:pt x="1118141" y="2139891"/>
                  </a:lnTo>
                  <a:lnTo>
                    <a:pt x="1070466" y="2140934"/>
                  </a:lnTo>
                  <a:lnTo>
                    <a:pt x="1022791" y="2139891"/>
                  </a:lnTo>
                  <a:lnTo>
                    <a:pt x="975649" y="2136790"/>
                  </a:lnTo>
                  <a:lnTo>
                    <a:pt x="929084" y="2131675"/>
                  </a:lnTo>
                  <a:lnTo>
                    <a:pt x="883140" y="2124591"/>
                  </a:lnTo>
                  <a:lnTo>
                    <a:pt x="837859" y="2115579"/>
                  </a:lnTo>
                  <a:lnTo>
                    <a:pt x="793286" y="2104685"/>
                  </a:lnTo>
                  <a:lnTo>
                    <a:pt x="749463" y="2091950"/>
                  </a:lnTo>
                  <a:lnTo>
                    <a:pt x="706436" y="2077420"/>
                  </a:lnTo>
                  <a:lnTo>
                    <a:pt x="664246" y="2061137"/>
                  </a:lnTo>
                  <a:lnTo>
                    <a:pt x="622938" y="2043145"/>
                  </a:lnTo>
                  <a:lnTo>
                    <a:pt x="582555" y="2023487"/>
                  </a:lnTo>
                  <a:lnTo>
                    <a:pt x="543141" y="2002208"/>
                  </a:lnTo>
                  <a:lnTo>
                    <a:pt x="504739" y="1979350"/>
                  </a:lnTo>
                  <a:lnTo>
                    <a:pt x="467393" y="1954957"/>
                  </a:lnTo>
                  <a:lnTo>
                    <a:pt x="431147" y="1929073"/>
                  </a:lnTo>
                  <a:lnTo>
                    <a:pt x="396043" y="1901741"/>
                  </a:lnTo>
                  <a:lnTo>
                    <a:pt x="362126" y="1873005"/>
                  </a:lnTo>
                  <a:lnTo>
                    <a:pt x="329439" y="1842909"/>
                  </a:lnTo>
                  <a:lnTo>
                    <a:pt x="298025" y="1811495"/>
                  </a:lnTo>
                  <a:lnTo>
                    <a:pt x="267928" y="1778808"/>
                  </a:lnTo>
                  <a:lnTo>
                    <a:pt x="239192" y="1744891"/>
                  </a:lnTo>
                  <a:lnTo>
                    <a:pt x="211861" y="1709787"/>
                  </a:lnTo>
                  <a:lnTo>
                    <a:pt x="185977" y="1673540"/>
                  </a:lnTo>
                  <a:lnTo>
                    <a:pt x="161584" y="1636194"/>
                  </a:lnTo>
                  <a:lnTo>
                    <a:pt x="138726" y="1597793"/>
                  </a:lnTo>
                  <a:lnTo>
                    <a:pt x="117446" y="1558378"/>
                  </a:lnTo>
                  <a:lnTo>
                    <a:pt x="97789" y="1517996"/>
                  </a:lnTo>
                  <a:lnTo>
                    <a:pt x="79797" y="1476688"/>
                  </a:lnTo>
                  <a:lnTo>
                    <a:pt x="63514" y="1434498"/>
                  </a:lnTo>
                  <a:lnTo>
                    <a:pt x="48983" y="1391470"/>
                  </a:lnTo>
                  <a:lnTo>
                    <a:pt x="36249" y="1347648"/>
                  </a:lnTo>
                  <a:lnTo>
                    <a:pt x="25354" y="1303075"/>
                  </a:lnTo>
                  <a:lnTo>
                    <a:pt x="16343" y="1257794"/>
                  </a:lnTo>
                  <a:lnTo>
                    <a:pt x="9258" y="1211849"/>
                  </a:lnTo>
                  <a:lnTo>
                    <a:pt x="4143" y="1165284"/>
                  </a:lnTo>
                  <a:lnTo>
                    <a:pt x="1043" y="1118142"/>
                  </a:lnTo>
                  <a:lnTo>
                    <a:pt x="0" y="1070467"/>
                  </a:lnTo>
                  <a:lnTo>
                    <a:pt x="1043" y="1022792"/>
                  </a:lnTo>
                  <a:lnTo>
                    <a:pt x="4143" y="975650"/>
                  </a:lnTo>
                  <a:lnTo>
                    <a:pt x="9258" y="929085"/>
                  </a:lnTo>
                  <a:lnTo>
                    <a:pt x="16343" y="883141"/>
                  </a:lnTo>
                  <a:lnTo>
                    <a:pt x="25354" y="837860"/>
                  </a:lnTo>
                  <a:lnTo>
                    <a:pt x="36249" y="793286"/>
                  </a:lnTo>
                  <a:lnTo>
                    <a:pt x="48983" y="749464"/>
                  </a:lnTo>
                  <a:lnTo>
                    <a:pt x="63514" y="706436"/>
                  </a:lnTo>
                  <a:lnTo>
                    <a:pt x="79797" y="664247"/>
                  </a:lnTo>
                  <a:lnTo>
                    <a:pt x="97789" y="622939"/>
                  </a:lnTo>
                  <a:lnTo>
                    <a:pt x="117446" y="582556"/>
                  </a:lnTo>
                  <a:lnTo>
                    <a:pt x="138726" y="543142"/>
                  </a:lnTo>
                  <a:lnTo>
                    <a:pt x="161584" y="504740"/>
                  </a:lnTo>
                  <a:lnTo>
                    <a:pt x="185977" y="467394"/>
                  </a:lnTo>
                  <a:lnTo>
                    <a:pt x="211861" y="431147"/>
                  </a:lnTo>
                  <a:lnTo>
                    <a:pt x="239192" y="396043"/>
                  </a:lnTo>
                  <a:lnTo>
                    <a:pt x="267928" y="362126"/>
                  </a:lnTo>
                  <a:lnTo>
                    <a:pt x="298025" y="329439"/>
                  </a:lnTo>
                  <a:lnTo>
                    <a:pt x="329439" y="298025"/>
                  </a:lnTo>
                  <a:lnTo>
                    <a:pt x="362126" y="267928"/>
                  </a:lnTo>
                  <a:lnTo>
                    <a:pt x="396043" y="239192"/>
                  </a:lnTo>
                  <a:lnTo>
                    <a:pt x="431147" y="211861"/>
                  </a:lnTo>
                  <a:lnTo>
                    <a:pt x="467393" y="185977"/>
                  </a:lnTo>
                  <a:lnTo>
                    <a:pt x="504739" y="161584"/>
                  </a:lnTo>
                  <a:lnTo>
                    <a:pt x="543141" y="138726"/>
                  </a:lnTo>
                  <a:lnTo>
                    <a:pt x="582555" y="117446"/>
                  </a:lnTo>
                  <a:lnTo>
                    <a:pt x="622938" y="97789"/>
                  </a:lnTo>
                  <a:lnTo>
                    <a:pt x="664246" y="79797"/>
                  </a:lnTo>
                  <a:lnTo>
                    <a:pt x="706436" y="63514"/>
                  </a:lnTo>
                  <a:lnTo>
                    <a:pt x="749463" y="48983"/>
                  </a:lnTo>
                  <a:lnTo>
                    <a:pt x="793286" y="36249"/>
                  </a:lnTo>
                  <a:lnTo>
                    <a:pt x="837859" y="25354"/>
                  </a:lnTo>
                  <a:lnTo>
                    <a:pt x="883140" y="16343"/>
                  </a:lnTo>
                  <a:lnTo>
                    <a:pt x="929084" y="9258"/>
                  </a:lnTo>
                  <a:lnTo>
                    <a:pt x="975649" y="4143"/>
                  </a:lnTo>
                  <a:lnTo>
                    <a:pt x="1022791" y="1043"/>
                  </a:lnTo>
                  <a:lnTo>
                    <a:pt x="107046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4727097" y="418427"/>
            <a:ext cx="1884110" cy="388088"/>
            <a:chOff x="6033770" y="556614"/>
            <a:chExt cx="2506345" cy="516255"/>
          </a:xfrm>
        </p:grpSpPr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329231" y="556614"/>
              <a:ext cx="2210471" cy="515829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6033770" y="698911"/>
              <a:ext cx="251460" cy="274955"/>
            </a:xfrm>
            <a:custGeom>
              <a:avLst/>
              <a:gdLst/>
              <a:ahLst/>
              <a:cxnLst/>
              <a:rect l="l" t="t" r="r" b="b"/>
              <a:pathLst>
                <a:path w="251460" h="274955">
                  <a:moveTo>
                    <a:pt x="25419" y="0"/>
                  </a:moveTo>
                  <a:lnTo>
                    <a:pt x="20570" y="0"/>
                  </a:lnTo>
                  <a:lnTo>
                    <a:pt x="17333" y="1619"/>
                  </a:lnTo>
                  <a:lnTo>
                    <a:pt x="14100" y="11322"/>
                  </a:lnTo>
                  <a:lnTo>
                    <a:pt x="12484" y="19404"/>
                  </a:lnTo>
                  <a:lnTo>
                    <a:pt x="9248" y="29109"/>
                  </a:lnTo>
                  <a:lnTo>
                    <a:pt x="6848" y="36082"/>
                  </a:lnTo>
                  <a:lnTo>
                    <a:pt x="4600" y="42448"/>
                  </a:lnTo>
                  <a:lnTo>
                    <a:pt x="2656" y="48208"/>
                  </a:lnTo>
                  <a:lnTo>
                    <a:pt x="1165" y="53362"/>
                  </a:lnTo>
                  <a:lnTo>
                    <a:pt x="424" y="120695"/>
                  </a:lnTo>
                  <a:lnTo>
                    <a:pt x="302" y="131789"/>
                  </a:lnTo>
                  <a:lnTo>
                    <a:pt x="202" y="140834"/>
                  </a:lnTo>
                  <a:lnTo>
                    <a:pt x="79" y="152002"/>
                  </a:lnTo>
                  <a:lnTo>
                    <a:pt x="0" y="211830"/>
                  </a:lnTo>
                  <a:lnTo>
                    <a:pt x="9248" y="250638"/>
                  </a:lnTo>
                  <a:lnTo>
                    <a:pt x="43206" y="274895"/>
                  </a:lnTo>
                  <a:lnTo>
                    <a:pt x="49676" y="274895"/>
                  </a:lnTo>
                  <a:lnTo>
                    <a:pt x="63622" y="272216"/>
                  </a:lnTo>
                  <a:lnTo>
                    <a:pt x="76356" y="264383"/>
                  </a:lnTo>
                  <a:lnTo>
                    <a:pt x="87877" y="251699"/>
                  </a:lnTo>
                  <a:lnTo>
                    <a:pt x="96890" y="236631"/>
                  </a:lnTo>
                  <a:lnTo>
                    <a:pt x="93332" y="234467"/>
                  </a:lnTo>
                  <a:lnTo>
                    <a:pt x="192225" y="234467"/>
                  </a:lnTo>
                  <a:lnTo>
                    <a:pt x="193791" y="233660"/>
                  </a:lnTo>
                  <a:lnTo>
                    <a:pt x="207005" y="223958"/>
                  </a:lnTo>
                  <a:lnTo>
                    <a:pt x="219462" y="211830"/>
                  </a:lnTo>
                  <a:lnTo>
                    <a:pt x="52908" y="211830"/>
                  </a:lnTo>
                  <a:lnTo>
                    <a:pt x="45076" y="208496"/>
                  </a:lnTo>
                  <a:lnTo>
                    <a:pt x="28921" y="166554"/>
                  </a:lnTo>
                  <a:lnTo>
                    <a:pt x="28129" y="156851"/>
                  </a:lnTo>
                  <a:lnTo>
                    <a:pt x="28032" y="155639"/>
                  </a:lnTo>
                  <a:lnTo>
                    <a:pt x="27035" y="145533"/>
                  </a:lnTo>
                  <a:lnTo>
                    <a:pt x="28586" y="72765"/>
                  </a:lnTo>
                  <a:lnTo>
                    <a:pt x="28655" y="69533"/>
                  </a:lnTo>
                  <a:lnTo>
                    <a:pt x="30782" y="36082"/>
                  </a:lnTo>
                  <a:lnTo>
                    <a:pt x="30878" y="34564"/>
                  </a:lnTo>
                  <a:lnTo>
                    <a:pt x="31610" y="20188"/>
                  </a:lnTo>
                  <a:lnTo>
                    <a:pt x="31628" y="19404"/>
                  </a:lnTo>
                  <a:lnTo>
                    <a:pt x="31739" y="14554"/>
                  </a:lnTo>
                  <a:lnTo>
                    <a:pt x="31814" y="11322"/>
                  </a:lnTo>
                  <a:lnTo>
                    <a:pt x="31888" y="4852"/>
                  </a:lnTo>
                  <a:lnTo>
                    <a:pt x="30271" y="1619"/>
                  </a:lnTo>
                  <a:lnTo>
                    <a:pt x="25419" y="0"/>
                  </a:lnTo>
                  <a:close/>
                </a:path>
                <a:path w="251460" h="274955">
                  <a:moveTo>
                    <a:pt x="192225" y="234467"/>
                  </a:moveTo>
                  <a:lnTo>
                    <a:pt x="98185" y="234467"/>
                  </a:lnTo>
                  <a:lnTo>
                    <a:pt x="96890" y="236631"/>
                  </a:lnTo>
                  <a:lnTo>
                    <a:pt x="103389" y="240583"/>
                  </a:lnTo>
                  <a:lnTo>
                    <a:pt x="114355" y="244576"/>
                  </a:lnTo>
                  <a:lnTo>
                    <a:pt x="126534" y="246749"/>
                  </a:lnTo>
                  <a:lnTo>
                    <a:pt x="140229" y="247406"/>
                  </a:lnTo>
                  <a:lnTo>
                    <a:pt x="158013" y="247406"/>
                  </a:lnTo>
                  <a:lnTo>
                    <a:pt x="164482" y="245789"/>
                  </a:lnTo>
                  <a:lnTo>
                    <a:pt x="179512" y="240987"/>
                  </a:lnTo>
                  <a:lnTo>
                    <a:pt x="180354" y="240583"/>
                  </a:lnTo>
                  <a:lnTo>
                    <a:pt x="192225" y="234467"/>
                  </a:lnTo>
                  <a:close/>
                </a:path>
                <a:path w="251460" h="274955">
                  <a:moveTo>
                    <a:pt x="120822" y="179491"/>
                  </a:moveTo>
                  <a:lnTo>
                    <a:pt x="104654" y="179491"/>
                  </a:lnTo>
                  <a:lnTo>
                    <a:pt x="101418" y="181108"/>
                  </a:lnTo>
                  <a:lnTo>
                    <a:pt x="99801" y="184341"/>
                  </a:lnTo>
                  <a:lnTo>
                    <a:pt x="90428" y="196822"/>
                  </a:lnTo>
                  <a:lnTo>
                    <a:pt x="79387" y="205362"/>
                  </a:lnTo>
                  <a:lnTo>
                    <a:pt x="66829" y="210264"/>
                  </a:lnTo>
                  <a:lnTo>
                    <a:pt x="52908" y="211830"/>
                  </a:lnTo>
                  <a:lnTo>
                    <a:pt x="219462" y="211830"/>
                  </a:lnTo>
                  <a:lnTo>
                    <a:pt x="230403" y="199121"/>
                  </a:lnTo>
                  <a:lnTo>
                    <a:pt x="235633" y="190811"/>
                  </a:lnTo>
                  <a:lnTo>
                    <a:pt x="167716" y="190811"/>
                  </a:lnTo>
                  <a:lnTo>
                    <a:pt x="160010" y="189269"/>
                  </a:lnTo>
                  <a:lnTo>
                    <a:pt x="159508" y="189269"/>
                  </a:lnTo>
                  <a:lnTo>
                    <a:pt x="162330" y="187573"/>
                  </a:lnTo>
                  <a:lnTo>
                    <a:pt x="136993" y="187573"/>
                  </a:lnTo>
                  <a:lnTo>
                    <a:pt x="132144" y="185957"/>
                  </a:lnTo>
                  <a:lnTo>
                    <a:pt x="125675" y="182725"/>
                  </a:lnTo>
                  <a:lnTo>
                    <a:pt x="120822" y="179491"/>
                  </a:lnTo>
                  <a:close/>
                </a:path>
                <a:path w="251460" h="274955">
                  <a:moveTo>
                    <a:pt x="250700" y="152002"/>
                  </a:moveTo>
                  <a:lnTo>
                    <a:pt x="216230" y="152002"/>
                  </a:lnTo>
                  <a:lnTo>
                    <a:pt x="219462" y="153619"/>
                  </a:lnTo>
                  <a:lnTo>
                    <a:pt x="221079" y="155235"/>
                  </a:lnTo>
                  <a:lnTo>
                    <a:pt x="222695" y="155235"/>
                  </a:lnTo>
                  <a:lnTo>
                    <a:pt x="225931" y="156851"/>
                  </a:lnTo>
                  <a:lnTo>
                    <a:pt x="185655" y="189269"/>
                  </a:lnTo>
                  <a:lnTo>
                    <a:pt x="167716" y="190811"/>
                  </a:lnTo>
                  <a:lnTo>
                    <a:pt x="235633" y="190811"/>
                  </a:lnTo>
                  <a:lnTo>
                    <a:pt x="239069" y="185351"/>
                  </a:lnTo>
                  <a:lnTo>
                    <a:pt x="245612" y="170672"/>
                  </a:lnTo>
                  <a:lnTo>
                    <a:pt x="250065" y="155639"/>
                  </a:lnTo>
                  <a:lnTo>
                    <a:pt x="250184" y="155235"/>
                  </a:lnTo>
                  <a:lnTo>
                    <a:pt x="250700" y="152002"/>
                  </a:lnTo>
                  <a:close/>
                </a:path>
                <a:path w="251460" h="274955">
                  <a:moveTo>
                    <a:pt x="221433" y="120695"/>
                  </a:moveTo>
                  <a:lnTo>
                    <a:pt x="180906" y="140834"/>
                  </a:lnTo>
                  <a:lnTo>
                    <a:pt x="149728" y="175852"/>
                  </a:lnTo>
                  <a:lnTo>
                    <a:pt x="143184" y="183381"/>
                  </a:lnTo>
                  <a:lnTo>
                    <a:pt x="138610" y="187573"/>
                  </a:lnTo>
                  <a:lnTo>
                    <a:pt x="162330" y="187573"/>
                  </a:lnTo>
                  <a:lnTo>
                    <a:pt x="166657" y="184973"/>
                  </a:lnTo>
                  <a:lnTo>
                    <a:pt x="173377" y="179692"/>
                  </a:lnTo>
                  <a:lnTo>
                    <a:pt x="180097" y="173502"/>
                  </a:lnTo>
                  <a:lnTo>
                    <a:pt x="187123" y="166554"/>
                  </a:lnTo>
                  <a:lnTo>
                    <a:pt x="194400" y="160187"/>
                  </a:lnTo>
                  <a:lnTo>
                    <a:pt x="201676" y="155639"/>
                  </a:lnTo>
                  <a:lnTo>
                    <a:pt x="208953" y="152911"/>
                  </a:lnTo>
                  <a:lnTo>
                    <a:pt x="216230" y="152002"/>
                  </a:lnTo>
                  <a:lnTo>
                    <a:pt x="250700" y="152002"/>
                  </a:lnTo>
                  <a:lnTo>
                    <a:pt x="251449" y="147302"/>
                  </a:lnTo>
                  <a:lnTo>
                    <a:pt x="250658" y="140834"/>
                  </a:lnTo>
                  <a:lnTo>
                    <a:pt x="250590" y="140278"/>
                  </a:lnTo>
                  <a:lnTo>
                    <a:pt x="247912" y="133860"/>
                  </a:lnTo>
                  <a:lnTo>
                    <a:pt x="243719" y="127745"/>
                  </a:lnTo>
                  <a:lnTo>
                    <a:pt x="237301" y="123778"/>
                  </a:lnTo>
                  <a:lnTo>
                    <a:pt x="229973" y="121478"/>
                  </a:lnTo>
                  <a:lnTo>
                    <a:pt x="221433" y="120695"/>
                  </a:lnTo>
                  <a:close/>
                </a:path>
                <a:path w="251460" h="274955">
                  <a:moveTo>
                    <a:pt x="167716" y="14554"/>
                  </a:moveTo>
                  <a:lnTo>
                    <a:pt x="161250" y="14554"/>
                  </a:lnTo>
                  <a:lnTo>
                    <a:pt x="128907" y="48512"/>
                  </a:lnTo>
                  <a:lnTo>
                    <a:pt x="127292" y="53362"/>
                  </a:lnTo>
                  <a:lnTo>
                    <a:pt x="130524" y="61447"/>
                  </a:lnTo>
                  <a:lnTo>
                    <a:pt x="135376" y="67917"/>
                  </a:lnTo>
                  <a:lnTo>
                    <a:pt x="141846" y="72765"/>
                  </a:lnTo>
                  <a:lnTo>
                    <a:pt x="149703" y="79133"/>
                  </a:lnTo>
                  <a:lnTo>
                    <a:pt x="156196" y="83682"/>
                  </a:lnTo>
                  <a:lnTo>
                    <a:pt x="161173" y="86411"/>
                  </a:lnTo>
                  <a:lnTo>
                    <a:pt x="164482" y="87321"/>
                  </a:lnTo>
                  <a:lnTo>
                    <a:pt x="167716" y="87321"/>
                  </a:lnTo>
                  <a:lnTo>
                    <a:pt x="170952" y="85704"/>
                  </a:lnTo>
                  <a:lnTo>
                    <a:pt x="201674" y="54978"/>
                  </a:lnTo>
                  <a:lnTo>
                    <a:pt x="203291" y="50129"/>
                  </a:lnTo>
                  <a:lnTo>
                    <a:pt x="201674" y="45276"/>
                  </a:lnTo>
                  <a:lnTo>
                    <a:pt x="195004" y="39567"/>
                  </a:lnTo>
                  <a:lnTo>
                    <a:pt x="187121" y="32341"/>
                  </a:lnTo>
                  <a:lnTo>
                    <a:pt x="178025" y="23902"/>
                  </a:lnTo>
                  <a:lnTo>
                    <a:pt x="167716" y="14554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20" name="object 20"/>
          <p:cNvSpPr/>
          <p:nvPr/>
        </p:nvSpPr>
        <p:spPr>
          <a:xfrm>
            <a:off x="4534694" y="415995"/>
            <a:ext cx="154662" cy="358969"/>
          </a:xfrm>
          <a:custGeom>
            <a:avLst/>
            <a:gdLst/>
            <a:ahLst/>
            <a:cxnLst/>
            <a:rect l="l" t="t" r="r" b="b"/>
            <a:pathLst>
              <a:path w="205739" h="477519">
                <a:moveTo>
                  <a:pt x="111574" y="0"/>
                </a:moveTo>
                <a:lnTo>
                  <a:pt x="105106" y="0"/>
                </a:lnTo>
                <a:lnTo>
                  <a:pt x="95758" y="10611"/>
                </a:lnTo>
                <a:lnTo>
                  <a:pt x="87320" y="20616"/>
                </a:lnTo>
                <a:lnTo>
                  <a:pt x="80094" y="30016"/>
                </a:lnTo>
                <a:lnTo>
                  <a:pt x="74383" y="38808"/>
                </a:lnTo>
                <a:lnTo>
                  <a:pt x="74383" y="45278"/>
                </a:lnTo>
                <a:lnTo>
                  <a:pt x="106725" y="69531"/>
                </a:lnTo>
                <a:lnTo>
                  <a:pt x="111574" y="71146"/>
                </a:lnTo>
                <a:lnTo>
                  <a:pt x="118043" y="71146"/>
                </a:lnTo>
                <a:lnTo>
                  <a:pt x="121277" y="69531"/>
                </a:lnTo>
                <a:lnTo>
                  <a:pt x="130372" y="58970"/>
                </a:lnTo>
                <a:lnTo>
                  <a:pt x="138256" y="49318"/>
                </a:lnTo>
                <a:lnTo>
                  <a:pt x="150383" y="33955"/>
                </a:lnTo>
                <a:lnTo>
                  <a:pt x="150383" y="27490"/>
                </a:lnTo>
                <a:lnTo>
                  <a:pt x="139772" y="21148"/>
                </a:lnTo>
                <a:lnTo>
                  <a:pt x="129766" y="14351"/>
                </a:lnTo>
                <a:lnTo>
                  <a:pt x="120367" y="7251"/>
                </a:lnTo>
                <a:lnTo>
                  <a:pt x="111574" y="0"/>
                </a:lnTo>
                <a:close/>
              </a:path>
              <a:path w="205739" h="477519">
                <a:moveTo>
                  <a:pt x="42044" y="227999"/>
                </a:moveTo>
                <a:lnTo>
                  <a:pt x="21022" y="273098"/>
                </a:lnTo>
                <a:lnTo>
                  <a:pt x="8869" y="315193"/>
                </a:lnTo>
                <a:lnTo>
                  <a:pt x="935" y="360620"/>
                </a:lnTo>
                <a:lnTo>
                  <a:pt x="0" y="379997"/>
                </a:lnTo>
                <a:lnTo>
                  <a:pt x="1733" y="402839"/>
                </a:lnTo>
                <a:lnTo>
                  <a:pt x="1819" y="403976"/>
                </a:lnTo>
                <a:lnTo>
                  <a:pt x="16372" y="443443"/>
                </a:lnTo>
                <a:lnTo>
                  <a:pt x="47904" y="472372"/>
                </a:lnTo>
                <a:lnTo>
                  <a:pt x="72767" y="477022"/>
                </a:lnTo>
                <a:lnTo>
                  <a:pt x="80853" y="477022"/>
                </a:lnTo>
                <a:lnTo>
                  <a:pt x="88938" y="475405"/>
                </a:lnTo>
                <a:lnTo>
                  <a:pt x="95403" y="472169"/>
                </a:lnTo>
                <a:lnTo>
                  <a:pt x="115162" y="464311"/>
                </a:lnTo>
                <a:lnTo>
                  <a:pt x="133405" y="452968"/>
                </a:lnTo>
                <a:lnTo>
                  <a:pt x="150435" y="438289"/>
                </a:lnTo>
                <a:lnTo>
                  <a:pt x="166554" y="420425"/>
                </a:lnTo>
                <a:lnTo>
                  <a:pt x="170681" y="413956"/>
                </a:lnTo>
                <a:lnTo>
                  <a:pt x="77616" y="413956"/>
                </a:lnTo>
                <a:lnTo>
                  <a:pt x="71553" y="412441"/>
                </a:lnTo>
                <a:lnTo>
                  <a:pt x="39263" y="388338"/>
                </a:lnTo>
                <a:lnTo>
                  <a:pt x="37191" y="381618"/>
                </a:lnTo>
                <a:lnTo>
                  <a:pt x="34135" y="372799"/>
                </a:lnTo>
                <a:lnTo>
                  <a:pt x="32138" y="363222"/>
                </a:lnTo>
                <a:lnTo>
                  <a:pt x="31090" y="353117"/>
                </a:lnTo>
                <a:lnTo>
                  <a:pt x="31051" y="352737"/>
                </a:lnTo>
                <a:lnTo>
                  <a:pt x="30826" y="344855"/>
                </a:lnTo>
                <a:lnTo>
                  <a:pt x="30722" y="341190"/>
                </a:lnTo>
                <a:lnTo>
                  <a:pt x="31875" y="325022"/>
                </a:lnTo>
                <a:lnTo>
                  <a:pt x="41530" y="275499"/>
                </a:lnTo>
                <a:lnTo>
                  <a:pt x="51746" y="237700"/>
                </a:lnTo>
                <a:lnTo>
                  <a:pt x="51746" y="232851"/>
                </a:lnTo>
                <a:lnTo>
                  <a:pt x="48510" y="229615"/>
                </a:lnTo>
                <a:lnTo>
                  <a:pt x="42044" y="227999"/>
                </a:lnTo>
                <a:close/>
              </a:path>
              <a:path w="205739" h="477519">
                <a:moveTo>
                  <a:pt x="147149" y="106721"/>
                </a:moveTo>
                <a:lnTo>
                  <a:pt x="124509" y="129362"/>
                </a:lnTo>
                <a:lnTo>
                  <a:pt x="121392" y="140276"/>
                </a:lnTo>
                <a:lnTo>
                  <a:pt x="121277" y="140681"/>
                </a:lnTo>
                <a:lnTo>
                  <a:pt x="119660" y="143913"/>
                </a:lnTo>
                <a:lnTo>
                  <a:pt x="114808" y="151999"/>
                </a:lnTo>
                <a:lnTo>
                  <a:pt x="111574" y="160084"/>
                </a:lnTo>
                <a:lnTo>
                  <a:pt x="109959" y="164934"/>
                </a:lnTo>
                <a:lnTo>
                  <a:pt x="109959" y="176255"/>
                </a:lnTo>
                <a:lnTo>
                  <a:pt x="134212" y="197276"/>
                </a:lnTo>
                <a:lnTo>
                  <a:pt x="148766" y="197276"/>
                </a:lnTo>
                <a:lnTo>
                  <a:pt x="150383" y="198893"/>
                </a:lnTo>
                <a:lnTo>
                  <a:pt x="150383" y="210211"/>
                </a:lnTo>
                <a:lnTo>
                  <a:pt x="148766" y="216681"/>
                </a:lnTo>
                <a:lnTo>
                  <a:pt x="143917" y="224765"/>
                </a:lnTo>
                <a:lnTo>
                  <a:pt x="140581" y="233835"/>
                </a:lnTo>
                <a:lnTo>
                  <a:pt x="137852" y="241541"/>
                </a:lnTo>
                <a:lnTo>
                  <a:pt x="135842" y="247403"/>
                </a:lnTo>
                <a:lnTo>
                  <a:pt x="134212" y="252256"/>
                </a:lnTo>
                <a:lnTo>
                  <a:pt x="136967" y="265924"/>
                </a:lnTo>
                <a:lnTo>
                  <a:pt x="137999" y="275019"/>
                </a:lnTo>
                <a:lnTo>
                  <a:pt x="138054" y="275499"/>
                </a:lnTo>
                <a:lnTo>
                  <a:pt x="137730" y="279745"/>
                </a:lnTo>
                <a:lnTo>
                  <a:pt x="137625" y="281134"/>
                </a:lnTo>
                <a:lnTo>
                  <a:pt x="135831" y="282978"/>
                </a:lnTo>
                <a:lnTo>
                  <a:pt x="135345" y="292884"/>
                </a:lnTo>
                <a:lnTo>
                  <a:pt x="135325" y="293287"/>
                </a:lnTo>
                <a:lnTo>
                  <a:pt x="136609" y="302180"/>
                </a:lnTo>
                <a:lnTo>
                  <a:pt x="136639" y="302383"/>
                </a:lnTo>
                <a:lnTo>
                  <a:pt x="140378" y="310266"/>
                </a:lnTo>
                <a:lnTo>
                  <a:pt x="147149" y="316937"/>
                </a:lnTo>
                <a:lnTo>
                  <a:pt x="148766" y="318554"/>
                </a:lnTo>
                <a:lnTo>
                  <a:pt x="156852" y="321786"/>
                </a:lnTo>
                <a:lnTo>
                  <a:pt x="168170" y="325022"/>
                </a:lnTo>
                <a:lnTo>
                  <a:pt x="176255" y="328255"/>
                </a:lnTo>
                <a:lnTo>
                  <a:pt x="181105" y="331487"/>
                </a:lnTo>
                <a:lnTo>
                  <a:pt x="181105" y="337957"/>
                </a:lnTo>
                <a:lnTo>
                  <a:pt x="147655" y="390082"/>
                </a:lnTo>
                <a:lnTo>
                  <a:pt x="103994" y="411253"/>
                </a:lnTo>
                <a:lnTo>
                  <a:pt x="77616" y="413956"/>
                </a:lnTo>
                <a:lnTo>
                  <a:pt x="170681" y="413956"/>
                </a:lnTo>
                <a:lnTo>
                  <a:pt x="194751" y="364031"/>
                </a:lnTo>
                <a:lnTo>
                  <a:pt x="204089" y="324186"/>
                </a:lnTo>
                <a:lnTo>
                  <a:pt x="205362" y="307234"/>
                </a:lnTo>
                <a:lnTo>
                  <a:pt x="205160" y="302383"/>
                </a:lnTo>
                <a:lnTo>
                  <a:pt x="205059" y="299983"/>
                </a:lnTo>
                <a:lnTo>
                  <a:pt x="204201" y="293287"/>
                </a:lnTo>
                <a:lnTo>
                  <a:pt x="204150" y="292884"/>
                </a:lnTo>
                <a:lnTo>
                  <a:pt x="202634" y="286087"/>
                </a:lnTo>
                <a:lnTo>
                  <a:pt x="200512" y="279745"/>
                </a:lnTo>
                <a:lnTo>
                  <a:pt x="198893" y="273276"/>
                </a:lnTo>
                <a:lnTo>
                  <a:pt x="192427" y="268427"/>
                </a:lnTo>
                <a:lnTo>
                  <a:pt x="182725" y="263574"/>
                </a:lnTo>
                <a:lnTo>
                  <a:pt x="174640" y="260341"/>
                </a:lnTo>
                <a:lnTo>
                  <a:pt x="168170" y="257105"/>
                </a:lnTo>
                <a:lnTo>
                  <a:pt x="163322" y="255488"/>
                </a:lnTo>
                <a:lnTo>
                  <a:pt x="160084" y="253871"/>
                </a:lnTo>
                <a:lnTo>
                  <a:pt x="160084" y="247403"/>
                </a:lnTo>
                <a:lnTo>
                  <a:pt x="164886" y="231941"/>
                </a:lnTo>
                <a:lnTo>
                  <a:pt x="169384" y="219510"/>
                </a:lnTo>
                <a:lnTo>
                  <a:pt x="173233" y="210211"/>
                </a:lnTo>
                <a:lnTo>
                  <a:pt x="176255" y="203746"/>
                </a:lnTo>
                <a:lnTo>
                  <a:pt x="178630" y="192880"/>
                </a:lnTo>
                <a:lnTo>
                  <a:pt x="180702" y="182319"/>
                </a:lnTo>
                <a:lnTo>
                  <a:pt x="182168" y="172364"/>
                </a:lnTo>
                <a:lnTo>
                  <a:pt x="182625" y="164934"/>
                </a:lnTo>
                <a:lnTo>
                  <a:pt x="182725" y="163318"/>
                </a:lnTo>
                <a:lnTo>
                  <a:pt x="182120" y="151999"/>
                </a:lnTo>
                <a:lnTo>
                  <a:pt x="182093" y="151494"/>
                </a:lnTo>
                <a:lnTo>
                  <a:pt x="180168" y="140681"/>
                </a:lnTo>
                <a:lnTo>
                  <a:pt x="180096" y="140276"/>
                </a:lnTo>
                <a:lnTo>
                  <a:pt x="155032" y="107606"/>
                </a:lnTo>
                <a:lnTo>
                  <a:pt x="147149" y="106721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grpSp>
        <p:nvGrpSpPr>
          <p:cNvPr id="21" name="object 21"/>
          <p:cNvGrpSpPr/>
          <p:nvPr/>
        </p:nvGrpSpPr>
        <p:grpSpPr>
          <a:xfrm>
            <a:off x="3913538" y="436661"/>
            <a:ext cx="583802" cy="297868"/>
            <a:chOff x="4951530" y="580871"/>
            <a:chExt cx="776605" cy="396240"/>
          </a:xfrm>
        </p:grpSpPr>
        <p:sp>
          <p:nvSpPr>
            <p:cNvPr id="22" name="object 22"/>
            <p:cNvSpPr/>
            <p:nvPr/>
          </p:nvSpPr>
          <p:spPr>
            <a:xfrm>
              <a:off x="5485147" y="634230"/>
              <a:ext cx="242570" cy="341630"/>
            </a:xfrm>
            <a:custGeom>
              <a:avLst/>
              <a:gdLst/>
              <a:ahLst/>
              <a:cxnLst/>
              <a:rect l="l" t="t" r="r" b="b"/>
              <a:pathLst>
                <a:path w="242570" h="341630">
                  <a:moveTo>
                    <a:pt x="173018" y="0"/>
                  </a:moveTo>
                  <a:lnTo>
                    <a:pt x="166552" y="0"/>
                  </a:lnTo>
                  <a:lnTo>
                    <a:pt x="132594" y="35575"/>
                  </a:lnTo>
                  <a:lnTo>
                    <a:pt x="132594" y="40427"/>
                  </a:lnTo>
                  <a:lnTo>
                    <a:pt x="135827" y="46893"/>
                  </a:lnTo>
                  <a:lnTo>
                    <a:pt x="151998" y="63064"/>
                  </a:lnTo>
                  <a:lnTo>
                    <a:pt x="160084" y="67917"/>
                  </a:lnTo>
                  <a:lnTo>
                    <a:pt x="168169" y="71150"/>
                  </a:lnTo>
                  <a:lnTo>
                    <a:pt x="173018" y="72765"/>
                  </a:lnTo>
                  <a:lnTo>
                    <a:pt x="176255" y="71150"/>
                  </a:lnTo>
                  <a:lnTo>
                    <a:pt x="205361" y="40427"/>
                  </a:lnTo>
                  <a:lnTo>
                    <a:pt x="208593" y="35575"/>
                  </a:lnTo>
                  <a:lnTo>
                    <a:pt x="208593" y="30725"/>
                  </a:lnTo>
                  <a:lnTo>
                    <a:pt x="205361" y="29109"/>
                  </a:lnTo>
                  <a:lnTo>
                    <a:pt x="195304" y="20921"/>
                  </a:lnTo>
                  <a:lnTo>
                    <a:pt x="186763" y="13340"/>
                  </a:lnTo>
                  <a:lnTo>
                    <a:pt x="179436" y="6367"/>
                  </a:lnTo>
                  <a:lnTo>
                    <a:pt x="173018" y="0"/>
                  </a:lnTo>
                  <a:close/>
                </a:path>
                <a:path w="242570" h="341630">
                  <a:moveTo>
                    <a:pt x="102350" y="181234"/>
                  </a:moveTo>
                  <a:lnTo>
                    <a:pt x="95402" y="182725"/>
                  </a:lnTo>
                  <a:lnTo>
                    <a:pt x="90549" y="184341"/>
                  </a:lnTo>
                  <a:lnTo>
                    <a:pt x="80848" y="194043"/>
                  </a:lnTo>
                  <a:lnTo>
                    <a:pt x="80848" y="197279"/>
                  </a:lnTo>
                  <a:lnTo>
                    <a:pt x="79231" y="200512"/>
                  </a:lnTo>
                  <a:lnTo>
                    <a:pt x="75999" y="208597"/>
                  </a:lnTo>
                  <a:lnTo>
                    <a:pt x="74382" y="210214"/>
                  </a:lnTo>
                  <a:lnTo>
                    <a:pt x="71146" y="216683"/>
                  </a:lnTo>
                  <a:lnTo>
                    <a:pt x="66296" y="228001"/>
                  </a:lnTo>
                  <a:lnTo>
                    <a:pt x="61443" y="234471"/>
                  </a:lnTo>
                  <a:lnTo>
                    <a:pt x="59828" y="240936"/>
                  </a:lnTo>
                  <a:lnTo>
                    <a:pt x="59828" y="253875"/>
                  </a:lnTo>
                  <a:lnTo>
                    <a:pt x="63064" y="257107"/>
                  </a:lnTo>
                  <a:lnTo>
                    <a:pt x="68545" y="264156"/>
                  </a:lnTo>
                  <a:lnTo>
                    <a:pt x="75391" y="268629"/>
                  </a:lnTo>
                  <a:lnTo>
                    <a:pt x="83755" y="270980"/>
                  </a:lnTo>
                  <a:lnTo>
                    <a:pt x="93786" y="271663"/>
                  </a:lnTo>
                  <a:lnTo>
                    <a:pt x="97019" y="273278"/>
                  </a:lnTo>
                  <a:lnTo>
                    <a:pt x="97019" y="279745"/>
                  </a:lnTo>
                  <a:lnTo>
                    <a:pt x="95402" y="286213"/>
                  </a:lnTo>
                  <a:lnTo>
                    <a:pt x="50125" y="307234"/>
                  </a:lnTo>
                  <a:lnTo>
                    <a:pt x="36760" y="311808"/>
                  </a:lnTo>
                  <a:lnTo>
                    <a:pt x="25669" y="315927"/>
                  </a:lnTo>
                  <a:lnTo>
                    <a:pt x="16700" y="319742"/>
                  </a:lnTo>
                  <a:lnTo>
                    <a:pt x="9701" y="323405"/>
                  </a:lnTo>
                  <a:lnTo>
                    <a:pt x="1615" y="326638"/>
                  </a:lnTo>
                  <a:lnTo>
                    <a:pt x="0" y="333107"/>
                  </a:lnTo>
                  <a:lnTo>
                    <a:pt x="1615" y="337960"/>
                  </a:lnTo>
                  <a:lnTo>
                    <a:pt x="4848" y="341193"/>
                  </a:lnTo>
                  <a:lnTo>
                    <a:pt x="9180" y="341193"/>
                  </a:lnTo>
                  <a:lnTo>
                    <a:pt x="15966" y="340991"/>
                  </a:lnTo>
                  <a:lnTo>
                    <a:pt x="22813" y="340511"/>
                  </a:lnTo>
                  <a:lnTo>
                    <a:pt x="30721" y="339576"/>
                  </a:lnTo>
                  <a:lnTo>
                    <a:pt x="40424" y="339576"/>
                  </a:lnTo>
                  <a:lnTo>
                    <a:pt x="48508" y="337960"/>
                  </a:lnTo>
                  <a:lnTo>
                    <a:pt x="80848" y="337960"/>
                  </a:lnTo>
                  <a:lnTo>
                    <a:pt x="87317" y="334723"/>
                  </a:lnTo>
                  <a:lnTo>
                    <a:pt x="90549" y="329874"/>
                  </a:lnTo>
                  <a:lnTo>
                    <a:pt x="102955" y="313553"/>
                  </a:lnTo>
                  <a:lnTo>
                    <a:pt x="113391" y="296321"/>
                  </a:lnTo>
                  <a:lnTo>
                    <a:pt x="121704" y="278483"/>
                  </a:lnTo>
                  <a:lnTo>
                    <a:pt x="127741" y="260341"/>
                  </a:lnTo>
                  <a:lnTo>
                    <a:pt x="157860" y="226180"/>
                  </a:lnTo>
                  <a:lnTo>
                    <a:pt x="163147" y="219917"/>
                  </a:lnTo>
                  <a:lnTo>
                    <a:pt x="130977" y="219917"/>
                  </a:lnTo>
                  <a:lnTo>
                    <a:pt x="129362" y="218300"/>
                  </a:lnTo>
                  <a:lnTo>
                    <a:pt x="129362" y="216683"/>
                  </a:lnTo>
                  <a:lnTo>
                    <a:pt x="130314" y="216206"/>
                  </a:lnTo>
                  <a:lnTo>
                    <a:pt x="129243" y="210214"/>
                  </a:lnTo>
                  <a:lnTo>
                    <a:pt x="108541" y="181714"/>
                  </a:lnTo>
                  <a:lnTo>
                    <a:pt x="102350" y="181234"/>
                  </a:lnTo>
                  <a:close/>
                </a:path>
                <a:path w="242570" h="341630">
                  <a:moveTo>
                    <a:pt x="216266" y="134214"/>
                  </a:moveTo>
                  <a:lnTo>
                    <a:pt x="143912" y="134214"/>
                  </a:lnTo>
                  <a:lnTo>
                    <a:pt x="147149" y="135831"/>
                  </a:lnTo>
                  <a:lnTo>
                    <a:pt x="160159" y="144673"/>
                  </a:lnTo>
                  <a:lnTo>
                    <a:pt x="172413" y="152000"/>
                  </a:lnTo>
                  <a:lnTo>
                    <a:pt x="183758" y="158115"/>
                  </a:lnTo>
                  <a:lnTo>
                    <a:pt x="194043" y="163320"/>
                  </a:lnTo>
                  <a:lnTo>
                    <a:pt x="171934" y="183002"/>
                  </a:lnTo>
                  <a:lnTo>
                    <a:pt x="154222" y="198288"/>
                  </a:lnTo>
                  <a:lnTo>
                    <a:pt x="141058" y="209025"/>
                  </a:lnTo>
                  <a:lnTo>
                    <a:pt x="132594" y="215063"/>
                  </a:lnTo>
                  <a:lnTo>
                    <a:pt x="130314" y="216206"/>
                  </a:lnTo>
                  <a:lnTo>
                    <a:pt x="130977" y="219917"/>
                  </a:lnTo>
                  <a:lnTo>
                    <a:pt x="163147" y="219917"/>
                  </a:lnTo>
                  <a:lnTo>
                    <a:pt x="167991" y="214179"/>
                  </a:lnTo>
                  <a:lnTo>
                    <a:pt x="174635" y="205361"/>
                  </a:lnTo>
                  <a:lnTo>
                    <a:pt x="192246" y="191465"/>
                  </a:lnTo>
                  <a:lnTo>
                    <a:pt x="208795" y="179086"/>
                  </a:lnTo>
                  <a:lnTo>
                    <a:pt x="224435" y="168526"/>
                  </a:lnTo>
                  <a:lnTo>
                    <a:pt x="239316" y="160088"/>
                  </a:lnTo>
                  <a:lnTo>
                    <a:pt x="242553" y="155234"/>
                  </a:lnTo>
                  <a:lnTo>
                    <a:pt x="242553" y="147149"/>
                  </a:lnTo>
                  <a:lnTo>
                    <a:pt x="237700" y="143916"/>
                  </a:lnTo>
                  <a:lnTo>
                    <a:pt x="230777" y="140935"/>
                  </a:lnTo>
                  <a:lnTo>
                    <a:pt x="216266" y="134214"/>
                  </a:lnTo>
                  <a:close/>
                </a:path>
                <a:path w="242570" h="341630">
                  <a:moveTo>
                    <a:pt x="150381" y="103492"/>
                  </a:moveTo>
                  <a:lnTo>
                    <a:pt x="140705" y="105007"/>
                  </a:lnTo>
                  <a:lnTo>
                    <a:pt x="131180" y="109554"/>
                  </a:lnTo>
                  <a:lnTo>
                    <a:pt x="121957" y="117133"/>
                  </a:lnTo>
                  <a:lnTo>
                    <a:pt x="113190" y="127745"/>
                  </a:lnTo>
                  <a:lnTo>
                    <a:pt x="111574" y="129362"/>
                  </a:lnTo>
                  <a:lnTo>
                    <a:pt x="108337" y="135831"/>
                  </a:lnTo>
                  <a:lnTo>
                    <a:pt x="105105" y="140684"/>
                  </a:lnTo>
                  <a:lnTo>
                    <a:pt x="103488" y="143916"/>
                  </a:lnTo>
                  <a:lnTo>
                    <a:pt x="103488" y="148766"/>
                  </a:lnTo>
                  <a:lnTo>
                    <a:pt x="105105" y="153619"/>
                  </a:lnTo>
                  <a:lnTo>
                    <a:pt x="108337" y="155234"/>
                  </a:lnTo>
                  <a:lnTo>
                    <a:pt x="113190" y="155234"/>
                  </a:lnTo>
                  <a:lnTo>
                    <a:pt x="114806" y="153619"/>
                  </a:lnTo>
                  <a:lnTo>
                    <a:pt x="119659" y="150385"/>
                  </a:lnTo>
                  <a:lnTo>
                    <a:pt x="126124" y="143916"/>
                  </a:lnTo>
                  <a:lnTo>
                    <a:pt x="129362" y="139063"/>
                  </a:lnTo>
                  <a:lnTo>
                    <a:pt x="134211" y="137447"/>
                  </a:lnTo>
                  <a:lnTo>
                    <a:pt x="135827" y="135831"/>
                  </a:lnTo>
                  <a:lnTo>
                    <a:pt x="140680" y="134214"/>
                  </a:lnTo>
                  <a:lnTo>
                    <a:pt x="216266" y="134214"/>
                  </a:lnTo>
                  <a:lnTo>
                    <a:pt x="212687" y="132546"/>
                  </a:lnTo>
                  <a:lnTo>
                    <a:pt x="202125" y="127745"/>
                  </a:lnTo>
                  <a:lnTo>
                    <a:pt x="177872" y="113193"/>
                  </a:lnTo>
                  <a:lnTo>
                    <a:pt x="169711" y="108949"/>
                  </a:lnTo>
                  <a:lnTo>
                    <a:pt x="162308" y="105917"/>
                  </a:lnTo>
                  <a:lnTo>
                    <a:pt x="155814" y="104098"/>
                  </a:lnTo>
                  <a:lnTo>
                    <a:pt x="150381" y="103492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329911" y="716699"/>
              <a:ext cx="164937" cy="257107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951530" y="580871"/>
              <a:ext cx="430530" cy="396240"/>
            </a:xfrm>
            <a:custGeom>
              <a:avLst/>
              <a:gdLst/>
              <a:ahLst/>
              <a:cxnLst/>
              <a:rect l="l" t="t" r="r" b="b"/>
              <a:pathLst>
                <a:path w="430529" h="396240">
                  <a:moveTo>
                    <a:pt x="428510" y="0"/>
                  </a:moveTo>
                  <a:lnTo>
                    <a:pt x="418809" y="0"/>
                  </a:lnTo>
                  <a:lnTo>
                    <a:pt x="417188" y="3232"/>
                  </a:lnTo>
                  <a:lnTo>
                    <a:pt x="409306" y="13744"/>
                  </a:lnTo>
                  <a:lnTo>
                    <a:pt x="404228" y="19150"/>
                  </a:lnTo>
                  <a:lnTo>
                    <a:pt x="397785" y="24253"/>
                  </a:lnTo>
                  <a:lnTo>
                    <a:pt x="389271" y="31834"/>
                  </a:lnTo>
                  <a:lnTo>
                    <a:pt x="376764" y="43656"/>
                  </a:lnTo>
                  <a:lnTo>
                    <a:pt x="320169" y="87317"/>
                  </a:lnTo>
                  <a:lnTo>
                    <a:pt x="304454" y="101289"/>
                  </a:lnTo>
                  <a:lnTo>
                    <a:pt x="274891" y="137444"/>
                  </a:lnTo>
                  <a:lnTo>
                    <a:pt x="269889" y="154954"/>
                  </a:lnTo>
                  <a:lnTo>
                    <a:pt x="266806" y="164933"/>
                  </a:lnTo>
                  <a:lnTo>
                    <a:pt x="261956" y="174635"/>
                  </a:lnTo>
                  <a:lnTo>
                    <a:pt x="260341" y="182721"/>
                  </a:lnTo>
                  <a:lnTo>
                    <a:pt x="260341" y="189190"/>
                  </a:lnTo>
                  <a:lnTo>
                    <a:pt x="259657" y="196164"/>
                  </a:lnTo>
                  <a:lnTo>
                    <a:pt x="260341" y="242553"/>
                  </a:lnTo>
                  <a:lnTo>
                    <a:pt x="260997" y="257686"/>
                  </a:lnTo>
                  <a:lnTo>
                    <a:pt x="260744" y="271456"/>
                  </a:lnTo>
                  <a:lnTo>
                    <a:pt x="248615" y="309859"/>
                  </a:lnTo>
                  <a:lnTo>
                    <a:pt x="210211" y="327849"/>
                  </a:lnTo>
                  <a:lnTo>
                    <a:pt x="179236" y="331765"/>
                  </a:lnTo>
                  <a:lnTo>
                    <a:pt x="168977" y="332498"/>
                  </a:lnTo>
                  <a:lnTo>
                    <a:pt x="148765" y="334723"/>
                  </a:lnTo>
                  <a:lnTo>
                    <a:pt x="115615" y="334521"/>
                  </a:lnTo>
                  <a:lnTo>
                    <a:pt x="101011" y="334040"/>
                  </a:lnTo>
                  <a:lnTo>
                    <a:pt x="87317" y="333104"/>
                  </a:lnTo>
                  <a:lnTo>
                    <a:pt x="70034" y="332498"/>
                  </a:lnTo>
                  <a:lnTo>
                    <a:pt x="29105" y="323401"/>
                  </a:lnTo>
                  <a:lnTo>
                    <a:pt x="22636" y="316936"/>
                  </a:lnTo>
                  <a:lnTo>
                    <a:pt x="22636" y="289446"/>
                  </a:lnTo>
                  <a:lnTo>
                    <a:pt x="21019" y="282977"/>
                  </a:lnTo>
                  <a:lnTo>
                    <a:pt x="16167" y="281360"/>
                  </a:lnTo>
                  <a:lnTo>
                    <a:pt x="11318" y="282977"/>
                  </a:lnTo>
                  <a:lnTo>
                    <a:pt x="6465" y="286209"/>
                  </a:lnTo>
                  <a:lnTo>
                    <a:pt x="4848" y="289446"/>
                  </a:lnTo>
                  <a:lnTo>
                    <a:pt x="4848" y="292679"/>
                  </a:lnTo>
                  <a:lnTo>
                    <a:pt x="1211" y="323808"/>
                  </a:lnTo>
                  <a:lnTo>
                    <a:pt x="6063" y="370701"/>
                  </a:lnTo>
                  <a:lnTo>
                    <a:pt x="39968" y="390711"/>
                  </a:lnTo>
                  <a:lnTo>
                    <a:pt x="84739" y="395562"/>
                  </a:lnTo>
                  <a:lnTo>
                    <a:pt x="113190" y="396168"/>
                  </a:lnTo>
                  <a:lnTo>
                    <a:pt x="181104" y="388082"/>
                  </a:lnTo>
                  <a:lnTo>
                    <a:pt x="233052" y="366658"/>
                  </a:lnTo>
                  <a:lnTo>
                    <a:pt x="261956" y="337957"/>
                  </a:lnTo>
                  <a:lnTo>
                    <a:pt x="277519" y="297732"/>
                  </a:lnTo>
                  <a:lnTo>
                    <a:pt x="284594" y="249019"/>
                  </a:lnTo>
                  <a:lnTo>
                    <a:pt x="287826" y="156851"/>
                  </a:lnTo>
                  <a:lnTo>
                    <a:pt x="289446" y="153615"/>
                  </a:lnTo>
                  <a:lnTo>
                    <a:pt x="303997" y="139063"/>
                  </a:lnTo>
                  <a:lnTo>
                    <a:pt x="327950" y="119684"/>
                  </a:lnTo>
                  <a:lnTo>
                    <a:pt x="366760" y="88807"/>
                  </a:lnTo>
                  <a:lnTo>
                    <a:pt x="381617" y="77616"/>
                  </a:lnTo>
                  <a:lnTo>
                    <a:pt x="393743" y="66119"/>
                  </a:lnTo>
                  <a:lnTo>
                    <a:pt x="421940" y="29205"/>
                  </a:lnTo>
                  <a:lnTo>
                    <a:pt x="430127" y="6465"/>
                  </a:lnTo>
                  <a:lnTo>
                    <a:pt x="430127" y="3232"/>
                  </a:lnTo>
                  <a:lnTo>
                    <a:pt x="428510" y="0"/>
                  </a:lnTo>
                  <a:close/>
                </a:path>
              </a:pathLst>
            </a:custGeom>
            <a:solidFill>
              <a:srgbClr val="D8261C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pic>
        <p:nvPicPr>
          <p:cNvPr id="25" name="object 25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660736" y="554573"/>
            <a:ext cx="119126" cy="179903"/>
          </a:xfrm>
          <a:prstGeom prst="rect">
            <a:avLst/>
          </a:prstGeom>
        </p:spPr>
      </p:pic>
      <p:sp>
        <p:nvSpPr>
          <p:cNvPr id="26" name="object 26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9676560" y="193367"/>
            <a:ext cx="550387" cy="588132"/>
          </a:xfrm>
          <a:prstGeom prst="rect">
            <a:avLst/>
          </a:prstGeom>
        </p:spPr>
        <p:txBody>
          <a:bodyPr vert="horz" wrap="square" lIns="0" tIns="9547" rIns="0" bIns="0" rtlCol="0">
            <a:spAutoFit/>
          </a:bodyPr>
          <a:lstStyle/>
          <a:p>
            <a:pPr marL="9547">
              <a:spcBef>
                <a:spcPts val="75"/>
              </a:spcBef>
            </a:pPr>
            <a:r>
              <a:rPr sz="3759" b="1" spc="-19" dirty="0">
                <a:solidFill>
                  <a:srgbClr val="FFFFFF"/>
                </a:solidFill>
                <a:latin typeface="Arial"/>
                <a:cs typeface="Arial"/>
              </a:rPr>
              <a:t>16</a:t>
            </a:r>
            <a:endParaRPr sz="3759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537912" y="1088790"/>
            <a:ext cx="9617697" cy="5659968"/>
            <a:chOff x="461091" y="1448367"/>
            <a:chExt cx="12793980" cy="752919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89336" y="6688681"/>
              <a:ext cx="5385467" cy="21539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61086" y="1448371"/>
              <a:ext cx="12793980" cy="7529195"/>
            </a:xfrm>
            <a:custGeom>
              <a:avLst/>
              <a:gdLst/>
              <a:ahLst/>
              <a:cxnLst/>
              <a:rect l="l" t="t" r="r" b="b"/>
              <a:pathLst>
                <a:path w="12793980" h="7529195">
                  <a:moveTo>
                    <a:pt x="6137275" y="266700"/>
                  </a:moveTo>
                  <a:lnTo>
                    <a:pt x="6134963" y="228600"/>
                  </a:lnTo>
                  <a:lnTo>
                    <a:pt x="6128258" y="190500"/>
                  </a:lnTo>
                  <a:lnTo>
                    <a:pt x="6117526" y="152400"/>
                  </a:lnTo>
                  <a:lnTo>
                    <a:pt x="6112141" y="137083"/>
                  </a:lnTo>
                  <a:lnTo>
                    <a:pt x="6112141" y="266700"/>
                  </a:lnTo>
                  <a:lnTo>
                    <a:pt x="6112141" y="4165600"/>
                  </a:lnTo>
                  <a:lnTo>
                    <a:pt x="6110021" y="4203700"/>
                  </a:lnTo>
                  <a:lnTo>
                    <a:pt x="6106338" y="4229100"/>
                  </a:lnTo>
                  <a:lnTo>
                    <a:pt x="6103899" y="4229100"/>
                  </a:lnTo>
                  <a:lnTo>
                    <a:pt x="6100978" y="4241800"/>
                  </a:lnTo>
                  <a:lnTo>
                    <a:pt x="6097689" y="4254500"/>
                  </a:lnTo>
                  <a:lnTo>
                    <a:pt x="6094057" y="4267200"/>
                  </a:lnTo>
                  <a:lnTo>
                    <a:pt x="6089967" y="4279900"/>
                  </a:lnTo>
                  <a:lnTo>
                    <a:pt x="6085598" y="4292600"/>
                  </a:lnTo>
                  <a:lnTo>
                    <a:pt x="6080811" y="4292600"/>
                  </a:lnTo>
                  <a:lnTo>
                    <a:pt x="6075756" y="4305300"/>
                  </a:lnTo>
                  <a:lnTo>
                    <a:pt x="6070371" y="4318000"/>
                  </a:lnTo>
                  <a:lnTo>
                    <a:pt x="6064643" y="4318000"/>
                  </a:lnTo>
                  <a:lnTo>
                    <a:pt x="6058649" y="4330700"/>
                  </a:lnTo>
                  <a:lnTo>
                    <a:pt x="6052350" y="4343400"/>
                  </a:lnTo>
                  <a:lnTo>
                    <a:pt x="6045797" y="4343400"/>
                  </a:lnTo>
                  <a:lnTo>
                    <a:pt x="6039015" y="4356100"/>
                  </a:lnTo>
                  <a:lnTo>
                    <a:pt x="6031966" y="4356100"/>
                  </a:lnTo>
                  <a:lnTo>
                    <a:pt x="6024753" y="4368800"/>
                  </a:lnTo>
                  <a:lnTo>
                    <a:pt x="6017285" y="4368800"/>
                  </a:lnTo>
                  <a:lnTo>
                    <a:pt x="6009589" y="4381500"/>
                  </a:lnTo>
                  <a:lnTo>
                    <a:pt x="5993739" y="4381500"/>
                  </a:lnTo>
                  <a:lnTo>
                    <a:pt x="5985548" y="4394200"/>
                  </a:lnTo>
                  <a:lnTo>
                    <a:pt x="5942609" y="4394200"/>
                  </a:lnTo>
                  <a:lnTo>
                    <a:pt x="5933605" y="4406900"/>
                  </a:lnTo>
                  <a:lnTo>
                    <a:pt x="203746" y="4406900"/>
                  </a:lnTo>
                  <a:lnTo>
                    <a:pt x="194729" y="4394200"/>
                  </a:lnTo>
                  <a:lnTo>
                    <a:pt x="151790" y="4394200"/>
                  </a:lnTo>
                  <a:lnTo>
                    <a:pt x="143611" y="4381500"/>
                  </a:lnTo>
                  <a:lnTo>
                    <a:pt x="127762" y="4381500"/>
                  </a:lnTo>
                  <a:lnTo>
                    <a:pt x="120065" y="4368800"/>
                  </a:lnTo>
                  <a:lnTo>
                    <a:pt x="112598" y="4368800"/>
                  </a:lnTo>
                  <a:lnTo>
                    <a:pt x="105384" y="4356100"/>
                  </a:lnTo>
                  <a:lnTo>
                    <a:pt x="98336" y="4356100"/>
                  </a:lnTo>
                  <a:lnTo>
                    <a:pt x="91541" y="4343400"/>
                  </a:lnTo>
                  <a:lnTo>
                    <a:pt x="85001" y="4343400"/>
                  </a:lnTo>
                  <a:lnTo>
                    <a:pt x="78701" y="4330700"/>
                  </a:lnTo>
                  <a:lnTo>
                    <a:pt x="72694" y="4318000"/>
                  </a:lnTo>
                  <a:lnTo>
                    <a:pt x="67030" y="4318000"/>
                  </a:lnTo>
                  <a:lnTo>
                    <a:pt x="61582" y="4305300"/>
                  </a:lnTo>
                  <a:lnTo>
                    <a:pt x="56540" y="4292600"/>
                  </a:lnTo>
                  <a:lnTo>
                    <a:pt x="51752" y="4292600"/>
                  </a:lnTo>
                  <a:lnTo>
                    <a:pt x="39649" y="4254500"/>
                  </a:lnTo>
                  <a:lnTo>
                    <a:pt x="33451" y="4229100"/>
                  </a:lnTo>
                  <a:lnTo>
                    <a:pt x="31013" y="4229100"/>
                  </a:lnTo>
                  <a:lnTo>
                    <a:pt x="26149" y="4191000"/>
                  </a:lnTo>
                  <a:lnTo>
                    <a:pt x="25209" y="4165600"/>
                  </a:lnTo>
                  <a:lnTo>
                    <a:pt x="25209" y="266700"/>
                  </a:lnTo>
                  <a:lnTo>
                    <a:pt x="27330" y="228600"/>
                  </a:lnTo>
                  <a:lnTo>
                    <a:pt x="33451" y="190500"/>
                  </a:lnTo>
                  <a:lnTo>
                    <a:pt x="36372" y="190500"/>
                  </a:lnTo>
                  <a:lnTo>
                    <a:pt x="39649" y="177800"/>
                  </a:lnTo>
                  <a:lnTo>
                    <a:pt x="43294" y="165100"/>
                  </a:lnTo>
                  <a:lnTo>
                    <a:pt x="47383" y="152400"/>
                  </a:lnTo>
                  <a:lnTo>
                    <a:pt x="51752" y="139700"/>
                  </a:lnTo>
                  <a:lnTo>
                    <a:pt x="56540" y="139700"/>
                  </a:lnTo>
                  <a:lnTo>
                    <a:pt x="61582" y="127000"/>
                  </a:lnTo>
                  <a:lnTo>
                    <a:pt x="67030" y="114300"/>
                  </a:lnTo>
                  <a:lnTo>
                    <a:pt x="72694" y="101600"/>
                  </a:lnTo>
                  <a:lnTo>
                    <a:pt x="78701" y="101600"/>
                  </a:lnTo>
                  <a:lnTo>
                    <a:pt x="85001" y="88900"/>
                  </a:lnTo>
                  <a:lnTo>
                    <a:pt x="91541" y="88900"/>
                  </a:lnTo>
                  <a:lnTo>
                    <a:pt x="98336" y="76200"/>
                  </a:lnTo>
                  <a:lnTo>
                    <a:pt x="105384" y="76200"/>
                  </a:lnTo>
                  <a:lnTo>
                    <a:pt x="112598" y="63500"/>
                  </a:lnTo>
                  <a:lnTo>
                    <a:pt x="120065" y="63500"/>
                  </a:lnTo>
                  <a:lnTo>
                    <a:pt x="127762" y="50800"/>
                  </a:lnTo>
                  <a:lnTo>
                    <a:pt x="135585" y="50800"/>
                  </a:lnTo>
                  <a:lnTo>
                    <a:pt x="143611" y="38100"/>
                  </a:lnTo>
                  <a:lnTo>
                    <a:pt x="177190" y="38100"/>
                  </a:lnTo>
                  <a:lnTo>
                    <a:pt x="185889" y="25400"/>
                  </a:lnTo>
                  <a:lnTo>
                    <a:pt x="203746" y="25400"/>
                  </a:lnTo>
                  <a:lnTo>
                    <a:pt x="5933605" y="25400"/>
                  </a:lnTo>
                  <a:lnTo>
                    <a:pt x="5951448" y="25400"/>
                  </a:lnTo>
                  <a:lnTo>
                    <a:pt x="5960148" y="38100"/>
                  </a:lnTo>
                  <a:lnTo>
                    <a:pt x="5993739" y="38100"/>
                  </a:lnTo>
                  <a:lnTo>
                    <a:pt x="6001766" y="50800"/>
                  </a:lnTo>
                  <a:lnTo>
                    <a:pt x="6009589" y="50800"/>
                  </a:lnTo>
                  <a:lnTo>
                    <a:pt x="6017285" y="63500"/>
                  </a:lnTo>
                  <a:lnTo>
                    <a:pt x="6024753" y="63500"/>
                  </a:lnTo>
                  <a:lnTo>
                    <a:pt x="6031966" y="76200"/>
                  </a:lnTo>
                  <a:lnTo>
                    <a:pt x="6039015" y="76200"/>
                  </a:lnTo>
                  <a:lnTo>
                    <a:pt x="6045797" y="88900"/>
                  </a:lnTo>
                  <a:lnTo>
                    <a:pt x="6052350" y="88900"/>
                  </a:lnTo>
                  <a:lnTo>
                    <a:pt x="6058649" y="101600"/>
                  </a:lnTo>
                  <a:lnTo>
                    <a:pt x="6064643" y="101600"/>
                  </a:lnTo>
                  <a:lnTo>
                    <a:pt x="6070371" y="114300"/>
                  </a:lnTo>
                  <a:lnTo>
                    <a:pt x="6075756" y="127000"/>
                  </a:lnTo>
                  <a:lnTo>
                    <a:pt x="6080811" y="139700"/>
                  </a:lnTo>
                  <a:lnTo>
                    <a:pt x="6085598" y="139700"/>
                  </a:lnTo>
                  <a:lnTo>
                    <a:pt x="6089967" y="152400"/>
                  </a:lnTo>
                  <a:lnTo>
                    <a:pt x="6094057" y="165100"/>
                  </a:lnTo>
                  <a:lnTo>
                    <a:pt x="6097689" y="177800"/>
                  </a:lnTo>
                  <a:lnTo>
                    <a:pt x="6100978" y="190500"/>
                  </a:lnTo>
                  <a:lnTo>
                    <a:pt x="6103899" y="190500"/>
                  </a:lnTo>
                  <a:lnTo>
                    <a:pt x="6110021" y="228600"/>
                  </a:lnTo>
                  <a:lnTo>
                    <a:pt x="6112141" y="266700"/>
                  </a:lnTo>
                  <a:lnTo>
                    <a:pt x="6112141" y="137083"/>
                  </a:lnTo>
                  <a:lnTo>
                    <a:pt x="6108281" y="127000"/>
                  </a:lnTo>
                  <a:lnTo>
                    <a:pt x="6103099" y="127000"/>
                  </a:lnTo>
                  <a:lnTo>
                    <a:pt x="6097473" y="114300"/>
                  </a:lnTo>
                  <a:lnTo>
                    <a:pt x="6091491" y="101600"/>
                  </a:lnTo>
                  <a:lnTo>
                    <a:pt x="6085167" y="88900"/>
                  </a:lnTo>
                  <a:lnTo>
                    <a:pt x="6078499" y="88900"/>
                  </a:lnTo>
                  <a:lnTo>
                    <a:pt x="6071501" y="76200"/>
                  </a:lnTo>
                  <a:lnTo>
                    <a:pt x="6064161" y="63500"/>
                  </a:lnTo>
                  <a:lnTo>
                    <a:pt x="6056503" y="63500"/>
                  </a:lnTo>
                  <a:lnTo>
                    <a:pt x="6048565" y="50800"/>
                  </a:lnTo>
                  <a:lnTo>
                    <a:pt x="6040259" y="38100"/>
                  </a:lnTo>
                  <a:lnTo>
                    <a:pt x="6031725" y="38100"/>
                  </a:lnTo>
                  <a:lnTo>
                    <a:pt x="6022949" y="25400"/>
                  </a:lnTo>
                  <a:lnTo>
                    <a:pt x="6004534" y="25400"/>
                  </a:lnTo>
                  <a:lnTo>
                    <a:pt x="5994984" y="12700"/>
                  </a:lnTo>
                  <a:lnTo>
                    <a:pt x="5954687" y="12700"/>
                  </a:lnTo>
                  <a:lnTo>
                    <a:pt x="5944184" y="0"/>
                  </a:lnTo>
                  <a:lnTo>
                    <a:pt x="5933605" y="0"/>
                  </a:lnTo>
                  <a:lnTo>
                    <a:pt x="203746" y="0"/>
                  </a:lnTo>
                  <a:lnTo>
                    <a:pt x="193167" y="0"/>
                  </a:lnTo>
                  <a:lnTo>
                    <a:pt x="182651" y="12700"/>
                  </a:lnTo>
                  <a:lnTo>
                    <a:pt x="142354" y="12700"/>
                  </a:lnTo>
                  <a:lnTo>
                    <a:pt x="132803" y="25400"/>
                  </a:lnTo>
                  <a:lnTo>
                    <a:pt x="114401" y="25400"/>
                  </a:lnTo>
                  <a:lnTo>
                    <a:pt x="105625" y="38100"/>
                  </a:lnTo>
                  <a:lnTo>
                    <a:pt x="97078" y="38100"/>
                  </a:lnTo>
                  <a:lnTo>
                    <a:pt x="88785" y="50800"/>
                  </a:lnTo>
                  <a:lnTo>
                    <a:pt x="80848" y="63500"/>
                  </a:lnTo>
                  <a:lnTo>
                    <a:pt x="73177" y="63500"/>
                  </a:lnTo>
                  <a:lnTo>
                    <a:pt x="65849" y="76200"/>
                  </a:lnTo>
                  <a:lnTo>
                    <a:pt x="58851" y="88900"/>
                  </a:lnTo>
                  <a:lnTo>
                    <a:pt x="52171" y="88900"/>
                  </a:lnTo>
                  <a:lnTo>
                    <a:pt x="45808" y="101600"/>
                  </a:lnTo>
                  <a:lnTo>
                    <a:pt x="39878" y="114300"/>
                  </a:lnTo>
                  <a:lnTo>
                    <a:pt x="34239" y="127000"/>
                  </a:lnTo>
                  <a:lnTo>
                    <a:pt x="29057" y="127000"/>
                  </a:lnTo>
                  <a:lnTo>
                    <a:pt x="15786" y="165100"/>
                  </a:lnTo>
                  <a:lnTo>
                    <a:pt x="6362" y="203200"/>
                  </a:lnTo>
                  <a:lnTo>
                    <a:pt x="1104" y="241300"/>
                  </a:lnTo>
                  <a:lnTo>
                    <a:pt x="63" y="266700"/>
                  </a:lnTo>
                  <a:lnTo>
                    <a:pt x="63" y="4165600"/>
                  </a:lnTo>
                  <a:lnTo>
                    <a:pt x="2374" y="4203700"/>
                  </a:lnTo>
                  <a:lnTo>
                    <a:pt x="9093" y="4241800"/>
                  </a:lnTo>
                  <a:lnTo>
                    <a:pt x="19824" y="4279900"/>
                  </a:lnTo>
                  <a:lnTo>
                    <a:pt x="24193" y="4292600"/>
                  </a:lnTo>
                  <a:lnTo>
                    <a:pt x="29057" y="4292600"/>
                  </a:lnTo>
                  <a:lnTo>
                    <a:pt x="34239" y="4305300"/>
                  </a:lnTo>
                  <a:lnTo>
                    <a:pt x="39878" y="4318000"/>
                  </a:lnTo>
                  <a:lnTo>
                    <a:pt x="45808" y="4330700"/>
                  </a:lnTo>
                  <a:lnTo>
                    <a:pt x="52171" y="4343400"/>
                  </a:lnTo>
                  <a:lnTo>
                    <a:pt x="58851" y="4343400"/>
                  </a:lnTo>
                  <a:lnTo>
                    <a:pt x="65849" y="4356100"/>
                  </a:lnTo>
                  <a:lnTo>
                    <a:pt x="73177" y="4368800"/>
                  </a:lnTo>
                  <a:lnTo>
                    <a:pt x="80848" y="4368800"/>
                  </a:lnTo>
                  <a:lnTo>
                    <a:pt x="88785" y="4381500"/>
                  </a:lnTo>
                  <a:lnTo>
                    <a:pt x="97078" y="4381500"/>
                  </a:lnTo>
                  <a:lnTo>
                    <a:pt x="105625" y="4394200"/>
                  </a:lnTo>
                  <a:lnTo>
                    <a:pt x="114401" y="4394200"/>
                  </a:lnTo>
                  <a:lnTo>
                    <a:pt x="123494" y="4406900"/>
                  </a:lnTo>
                  <a:lnTo>
                    <a:pt x="132803" y="4406900"/>
                  </a:lnTo>
                  <a:lnTo>
                    <a:pt x="142354" y="4419600"/>
                  </a:lnTo>
                  <a:lnTo>
                    <a:pt x="203746" y="4419600"/>
                  </a:lnTo>
                  <a:lnTo>
                    <a:pt x="5933605" y="4419600"/>
                  </a:lnTo>
                  <a:lnTo>
                    <a:pt x="5994984" y="4419600"/>
                  </a:lnTo>
                  <a:lnTo>
                    <a:pt x="6004534" y="4406900"/>
                  </a:lnTo>
                  <a:lnTo>
                    <a:pt x="6013843" y="4406900"/>
                  </a:lnTo>
                  <a:lnTo>
                    <a:pt x="6022949" y="4394200"/>
                  </a:lnTo>
                  <a:lnTo>
                    <a:pt x="6031725" y="4394200"/>
                  </a:lnTo>
                  <a:lnTo>
                    <a:pt x="6040259" y="4381500"/>
                  </a:lnTo>
                  <a:lnTo>
                    <a:pt x="6048565" y="4381500"/>
                  </a:lnTo>
                  <a:lnTo>
                    <a:pt x="6056503" y="4368800"/>
                  </a:lnTo>
                  <a:lnTo>
                    <a:pt x="6064161" y="4368800"/>
                  </a:lnTo>
                  <a:lnTo>
                    <a:pt x="6071501" y="4356100"/>
                  </a:lnTo>
                  <a:lnTo>
                    <a:pt x="6078499" y="4343400"/>
                  </a:lnTo>
                  <a:lnTo>
                    <a:pt x="6085167" y="4343400"/>
                  </a:lnTo>
                  <a:lnTo>
                    <a:pt x="6091491" y="4330700"/>
                  </a:lnTo>
                  <a:lnTo>
                    <a:pt x="6097473" y="4318000"/>
                  </a:lnTo>
                  <a:lnTo>
                    <a:pt x="6103099" y="4305300"/>
                  </a:lnTo>
                  <a:lnTo>
                    <a:pt x="6108281" y="4292600"/>
                  </a:lnTo>
                  <a:lnTo>
                    <a:pt x="6113145" y="4292600"/>
                  </a:lnTo>
                  <a:lnTo>
                    <a:pt x="6125146" y="4254500"/>
                  </a:lnTo>
                  <a:lnTo>
                    <a:pt x="6133185" y="4216400"/>
                  </a:lnTo>
                  <a:lnTo>
                    <a:pt x="6136983" y="4178300"/>
                  </a:lnTo>
                  <a:lnTo>
                    <a:pt x="6137275" y="4165600"/>
                  </a:lnTo>
                  <a:lnTo>
                    <a:pt x="6137275" y="266700"/>
                  </a:lnTo>
                  <a:close/>
                </a:path>
                <a:path w="12793980" h="7529195">
                  <a:moveTo>
                    <a:pt x="6137351" y="5141150"/>
                  </a:moveTo>
                  <a:lnTo>
                    <a:pt x="6136970" y="5128450"/>
                  </a:lnTo>
                  <a:lnTo>
                    <a:pt x="6135865" y="5115750"/>
                  </a:lnTo>
                  <a:lnTo>
                    <a:pt x="6134125" y="5115750"/>
                  </a:lnTo>
                  <a:lnTo>
                    <a:pt x="6131661" y="5103050"/>
                  </a:lnTo>
                  <a:lnTo>
                    <a:pt x="6128537" y="5090350"/>
                  </a:lnTo>
                  <a:lnTo>
                    <a:pt x="6124816" y="5077650"/>
                  </a:lnTo>
                  <a:lnTo>
                    <a:pt x="6120422" y="5064950"/>
                  </a:lnTo>
                  <a:lnTo>
                    <a:pt x="6115507" y="5064950"/>
                  </a:lnTo>
                  <a:lnTo>
                    <a:pt x="6112065" y="5057102"/>
                  </a:lnTo>
                  <a:lnTo>
                    <a:pt x="6112065" y="5141150"/>
                  </a:lnTo>
                  <a:lnTo>
                    <a:pt x="6112065" y="7325550"/>
                  </a:lnTo>
                  <a:lnTo>
                    <a:pt x="6111786" y="7338250"/>
                  </a:lnTo>
                  <a:lnTo>
                    <a:pt x="6110884" y="7338250"/>
                  </a:lnTo>
                  <a:lnTo>
                    <a:pt x="6109335" y="7350950"/>
                  </a:lnTo>
                  <a:lnTo>
                    <a:pt x="6107265" y="7363650"/>
                  </a:lnTo>
                  <a:lnTo>
                    <a:pt x="6104636" y="7376350"/>
                  </a:lnTo>
                  <a:lnTo>
                    <a:pt x="6101410" y="7376350"/>
                  </a:lnTo>
                  <a:lnTo>
                    <a:pt x="6097702" y="7389050"/>
                  </a:lnTo>
                  <a:lnTo>
                    <a:pt x="6093384" y="7401750"/>
                  </a:lnTo>
                  <a:lnTo>
                    <a:pt x="6088608" y="7401750"/>
                  </a:lnTo>
                  <a:lnTo>
                    <a:pt x="6083325" y="7414450"/>
                  </a:lnTo>
                  <a:lnTo>
                    <a:pt x="6077521" y="7414450"/>
                  </a:lnTo>
                  <a:lnTo>
                    <a:pt x="6071209" y="7427150"/>
                  </a:lnTo>
                  <a:lnTo>
                    <a:pt x="6064478" y="7439850"/>
                  </a:lnTo>
                  <a:lnTo>
                    <a:pt x="6057277" y="7439850"/>
                  </a:lnTo>
                  <a:lnTo>
                    <a:pt x="6049632" y="7452550"/>
                  </a:lnTo>
                  <a:lnTo>
                    <a:pt x="6041555" y="7452550"/>
                  </a:lnTo>
                  <a:lnTo>
                    <a:pt x="6033122" y="7465250"/>
                  </a:lnTo>
                  <a:lnTo>
                    <a:pt x="6024232" y="7465250"/>
                  </a:lnTo>
                  <a:lnTo>
                    <a:pt x="6015025" y="7477950"/>
                  </a:lnTo>
                  <a:lnTo>
                    <a:pt x="5995454" y="7477950"/>
                  </a:lnTo>
                  <a:lnTo>
                    <a:pt x="5985141" y="7490650"/>
                  </a:lnTo>
                  <a:lnTo>
                    <a:pt x="5963691" y="7490650"/>
                  </a:lnTo>
                  <a:lnTo>
                    <a:pt x="5952541" y="7503350"/>
                  </a:lnTo>
                  <a:lnTo>
                    <a:pt x="5893054" y="7503350"/>
                  </a:lnTo>
                  <a:lnTo>
                    <a:pt x="5880544" y="7516050"/>
                  </a:lnTo>
                  <a:lnTo>
                    <a:pt x="5867870" y="7516050"/>
                  </a:lnTo>
                  <a:lnTo>
                    <a:pt x="269481" y="7516050"/>
                  </a:lnTo>
                  <a:lnTo>
                    <a:pt x="256806" y="7516050"/>
                  </a:lnTo>
                  <a:lnTo>
                    <a:pt x="244297" y="7503350"/>
                  </a:lnTo>
                  <a:lnTo>
                    <a:pt x="184810" y="7503350"/>
                  </a:lnTo>
                  <a:lnTo>
                    <a:pt x="173659" y="7490650"/>
                  </a:lnTo>
                  <a:lnTo>
                    <a:pt x="152209" y="7490650"/>
                  </a:lnTo>
                  <a:lnTo>
                    <a:pt x="141884" y="7477950"/>
                  </a:lnTo>
                  <a:lnTo>
                    <a:pt x="122326" y="7477950"/>
                  </a:lnTo>
                  <a:lnTo>
                    <a:pt x="113106" y="7465250"/>
                  </a:lnTo>
                  <a:lnTo>
                    <a:pt x="104228" y="7465250"/>
                  </a:lnTo>
                  <a:lnTo>
                    <a:pt x="95783" y="7452550"/>
                  </a:lnTo>
                  <a:lnTo>
                    <a:pt x="87718" y="7452550"/>
                  </a:lnTo>
                  <a:lnTo>
                    <a:pt x="80073" y="7439850"/>
                  </a:lnTo>
                  <a:lnTo>
                    <a:pt x="72872" y="7439850"/>
                  </a:lnTo>
                  <a:lnTo>
                    <a:pt x="66141" y="7427150"/>
                  </a:lnTo>
                  <a:lnTo>
                    <a:pt x="59829" y="7414450"/>
                  </a:lnTo>
                  <a:lnTo>
                    <a:pt x="54025" y="7414450"/>
                  </a:lnTo>
                  <a:lnTo>
                    <a:pt x="48729" y="7401750"/>
                  </a:lnTo>
                  <a:lnTo>
                    <a:pt x="43967" y="7401750"/>
                  </a:lnTo>
                  <a:lnTo>
                    <a:pt x="39649" y="7389050"/>
                  </a:lnTo>
                  <a:lnTo>
                    <a:pt x="35941" y="7376350"/>
                  </a:lnTo>
                  <a:lnTo>
                    <a:pt x="32715" y="7376350"/>
                  </a:lnTo>
                  <a:lnTo>
                    <a:pt x="30073" y="7363650"/>
                  </a:lnTo>
                  <a:lnTo>
                    <a:pt x="28003" y="7350950"/>
                  </a:lnTo>
                  <a:lnTo>
                    <a:pt x="26466" y="7338250"/>
                  </a:lnTo>
                  <a:lnTo>
                    <a:pt x="25565" y="7338250"/>
                  </a:lnTo>
                  <a:lnTo>
                    <a:pt x="25273" y="7325550"/>
                  </a:lnTo>
                  <a:lnTo>
                    <a:pt x="25273" y="5141150"/>
                  </a:lnTo>
                  <a:lnTo>
                    <a:pt x="25565" y="5128450"/>
                  </a:lnTo>
                  <a:lnTo>
                    <a:pt x="26466" y="5128450"/>
                  </a:lnTo>
                  <a:lnTo>
                    <a:pt x="28003" y="5115750"/>
                  </a:lnTo>
                  <a:lnTo>
                    <a:pt x="30073" y="5103050"/>
                  </a:lnTo>
                  <a:lnTo>
                    <a:pt x="32715" y="5103050"/>
                  </a:lnTo>
                  <a:lnTo>
                    <a:pt x="35941" y="5090350"/>
                  </a:lnTo>
                  <a:lnTo>
                    <a:pt x="39649" y="5077650"/>
                  </a:lnTo>
                  <a:lnTo>
                    <a:pt x="43967" y="5077650"/>
                  </a:lnTo>
                  <a:lnTo>
                    <a:pt x="48729" y="5064950"/>
                  </a:lnTo>
                  <a:lnTo>
                    <a:pt x="54025" y="5052250"/>
                  </a:lnTo>
                  <a:lnTo>
                    <a:pt x="59829" y="5052250"/>
                  </a:lnTo>
                  <a:lnTo>
                    <a:pt x="66141" y="5039550"/>
                  </a:lnTo>
                  <a:lnTo>
                    <a:pt x="72872" y="5039550"/>
                  </a:lnTo>
                  <a:lnTo>
                    <a:pt x="80073" y="5026850"/>
                  </a:lnTo>
                  <a:lnTo>
                    <a:pt x="87718" y="5014150"/>
                  </a:lnTo>
                  <a:lnTo>
                    <a:pt x="95783" y="5014150"/>
                  </a:lnTo>
                  <a:lnTo>
                    <a:pt x="104228" y="5001450"/>
                  </a:lnTo>
                  <a:lnTo>
                    <a:pt x="122326" y="5001450"/>
                  </a:lnTo>
                  <a:lnTo>
                    <a:pt x="131965" y="4988750"/>
                  </a:lnTo>
                  <a:lnTo>
                    <a:pt x="141884" y="4988750"/>
                  </a:lnTo>
                  <a:lnTo>
                    <a:pt x="152209" y="4976050"/>
                  </a:lnTo>
                  <a:lnTo>
                    <a:pt x="173659" y="4976050"/>
                  </a:lnTo>
                  <a:lnTo>
                    <a:pt x="184810" y="4963350"/>
                  </a:lnTo>
                  <a:lnTo>
                    <a:pt x="269481" y="4963350"/>
                  </a:lnTo>
                  <a:lnTo>
                    <a:pt x="5867870" y="4963350"/>
                  </a:lnTo>
                  <a:lnTo>
                    <a:pt x="5952541" y="4963350"/>
                  </a:lnTo>
                  <a:lnTo>
                    <a:pt x="5963691" y="4976050"/>
                  </a:lnTo>
                  <a:lnTo>
                    <a:pt x="5985141" y="4976050"/>
                  </a:lnTo>
                  <a:lnTo>
                    <a:pt x="5995454" y="4988750"/>
                  </a:lnTo>
                  <a:lnTo>
                    <a:pt x="6005385" y="4988750"/>
                  </a:lnTo>
                  <a:lnTo>
                    <a:pt x="6015025" y="5001450"/>
                  </a:lnTo>
                  <a:lnTo>
                    <a:pt x="6033122" y="5001450"/>
                  </a:lnTo>
                  <a:lnTo>
                    <a:pt x="6041555" y="5014150"/>
                  </a:lnTo>
                  <a:lnTo>
                    <a:pt x="6049632" y="5014150"/>
                  </a:lnTo>
                  <a:lnTo>
                    <a:pt x="6057277" y="5026850"/>
                  </a:lnTo>
                  <a:lnTo>
                    <a:pt x="6064478" y="5039550"/>
                  </a:lnTo>
                  <a:lnTo>
                    <a:pt x="6071209" y="5039550"/>
                  </a:lnTo>
                  <a:lnTo>
                    <a:pt x="6077521" y="5052250"/>
                  </a:lnTo>
                  <a:lnTo>
                    <a:pt x="6083325" y="5052250"/>
                  </a:lnTo>
                  <a:lnTo>
                    <a:pt x="6088608" y="5064950"/>
                  </a:lnTo>
                  <a:lnTo>
                    <a:pt x="6093384" y="5077650"/>
                  </a:lnTo>
                  <a:lnTo>
                    <a:pt x="6097702" y="5077650"/>
                  </a:lnTo>
                  <a:lnTo>
                    <a:pt x="6101410" y="5090350"/>
                  </a:lnTo>
                  <a:lnTo>
                    <a:pt x="6104636" y="5103050"/>
                  </a:lnTo>
                  <a:lnTo>
                    <a:pt x="6107265" y="5103050"/>
                  </a:lnTo>
                  <a:lnTo>
                    <a:pt x="6109335" y="5115750"/>
                  </a:lnTo>
                  <a:lnTo>
                    <a:pt x="6110884" y="5128450"/>
                  </a:lnTo>
                  <a:lnTo>
                    <a:pt x="6111786" y="5128450"/>
                  </a:lnTo>
                  <a:lnTo>
                    <a:pt x="6112065" y="5141150"/>
                  </a:lnTo>
                  <a:lnTo>
                    <a:pt x="6112065" y="5057102"/>
                  </a:lnTo>
                  <a:lnTo>
                    <a:pt x="6109944" y="5052250"/>
                  </a:lnTo>
                  <a:lnTo>
                    <a:pt x="6103861" y="5039550"/>
                  </a:lnTo>
                  <a:lnTo>
                    <a:pt x="6097270" y="5026850"/>
                  </a:lnTo>
                  <a:lnTo>
                    <a:pt x="6090170" y="5026850"/>
                  </a:lnTo>
                  <a:lnTo>
                    <a:pt x="6082550" y="5014150"/>
                  </a:lnTo>
                  <a:lnTo>
                    <a:pt x="6074461" y="5014150"/>
                  </a:lnTo>
                  <a:lnTo>
                    <a:pt x="6065926" y="5001450"/>
                  </a:lnTo>
                  <a:lnTo>
                    <a:pt x="6056960" y="4988750"/>
                  </a:lnTo>
                  <a:lnTo>
                    <a:pt x="6047537" y="4988750"/>
                  </a:lnTo>
                  <a:lnTo>
                    <a:pt x="6037770" y="4976050"/>
                  </a:lnTo>
                  <a:lnTo>
                    <a:pt x="6027559" y="4976050"/>
                  </a:lnTo>
                  <a:lnTo>
                    <a:pt x="6017044" y="4963350"/>
                  </a:lnTo>
                  <a:lnTo>
                    <a:pt x="5994920" y="4963350"/>
                  </a:lnTo>
                  <a:lnTo>
                    <a:pt x="5983363" y="4950650"/>
                  </a:lnTo>
                  <a:lnTo>
                    <a:pt x="5959348" y="4950650"/>
                  </a:lnTo>
                  <a:lnTo>
                    <a:pt x="5946940" y="4937950"/>
                  </a:lnTo>
                  <a:lnTo>
                    <a:pt x="5867870" y="4937950"/>
                  </a:lnTo>
                  <a:lnTo>
                    <a:pt x="269481" y="4937950"/>
                  </a:lnTo>
                  <a:lnTo>
                    <a:pt x="190411" y="4937950"/>
                  </a:lnTo>
                  <a:lnTo>
                    <a:pt x="178003" y="4950650"/>
                  </a:lnTo>
                  <a:lnTo>
                    <a:pt x="153987" y="4950650"/>
                  </a:lnTo>
                  <a:lnTo>
                    <a:pt x="142430" y="4963350"/>
                  </a:lnTo>
                  <a:lnTo>
                    <a:pt x="120307" y="4963350"/>
                  </a:lnTo>
                  <a:lnTo>
                    <a:pt x="109791" y="4976050"/>
                  </a:lnTo>
                  <a:lnTo>
                    <a:pt x="99580" y="4976050"/>
                  </a:lnTo>
                  <a:lnTo>
                    <a:pt x="89814" y="4988750"/>
                  </a:lnTo>
                  <a:lnTo>
                    <a:pt x="80378" y="4988750"/>
                  </a:lnTo>
                  <a:lnTo>
                    <a:pt x="71424" y="5001450"/>
                  </a:lnTo>
                  <a:lnTo>
                    <a:pt x="62890" y="5014150"/>
                  </a:lnTo>
                  <a:lnTo>
                    <a:pt x="54800" y="5014150"/>
                  </a:lnTo>
                  <a:lnTo>
                    <a:pt x="47167" y="5026850"/>
                  </a:lnTo>
                  <a:lnTo>
                    <a:pt x="40081" y="5026850"/>
                  </a:lnTo>
                  <a:lnTo>
                    <a:pt x="33489" y="5039550"/>
                  </a:lnTo>
                  <a:lnTo>
                    <a:pt x="27393" y="5052250"/>
                  </a:lnTo>
                  <a:lnTo>
                    <a:pt x="21844" y="5064950"/>
                  </a:lnTo>
                  <a:lnTo>
                    <a:pt x="16929" y="5064950"/>
                  </a:lnTo>
                  <a:lnTo>
                    <a:pt x="12534" y="5077650"/>
                  </a:lnTo>
                  <a:lnTo>
                    <a:pt x="8813" y="5090350"/>
                  </a:lnTo>
                  <a:lnTo>
                    <a:pt x="5689" y="5103050"/>
                  </a:lnTo>
                  <a:lnTo>
                    <a:pt x="3213" y="5115750"/>
                  </a:lnTo>
                  <a:lnTo>
                    <a:pt x="1473" y="5115750"/>
                  </a:lnTo>
                  <a:lnTo>
                    <a:pt x="381" y="5128450"/>
                  </a:lnTo>
                  <a:lnTo>
                    <a:pt x="0" y="5141150"/>
                  </a:lnTo>
                  <a:lnTo>
                    <a:pt x="0" y="7325550"/>
                  </a:lnTo>
                  <a:lnTo>
                    <a:pt x="381" y="7338250"/>
                  </a:lnTo>
                  <a:lnTo>
                    <a:pt x="1473" y="7350950"/>
                  </a:lnTo>
                  <a:lnTo>
                    <a:pt x="3213" y="7363650"/>
                  </a:lnTo>
                  <a:lnTo>
                    <a:pt x="5689" y="7363650"/>
                  </a:lnTo>
                  <a:lnTo>
                    <a:pt x="8813" y="7376350"/>
                  </a:lnTo>
                  <a:lnTo>
                    <a:pt x="12534" y="7389050"/>
                  </a:lnTo>
                  <a:lnTo>
                    <a:pt x="16929" y="7401750"/>
                  </a:lnTo>
                  <a:lnTo>
                    <a:pt x="21844" y="7414450"/>
                  </a:lnTo>
                  <a:lnTo>
                    <a:pt x="27393" y="7414450"/>
                  </a:lnTo>
                  <a:lnTo>
                    <a:pt x="33489" y="7427150"/>
                  </a:lnTo>
                  <a:lnTo>
                    <a:pt x="40081" y="7439850"/>
                  </a:lnTo>
                  <a:lnTo>
                    <a:pt x="47167" y="7439850"/>
                  </a:lnTo>
                  <a:lnTo>
                    <a:pt x="54800" y="7452550"/>
                  </a:lnTo>
                  <a:lnTo>
                    <a:pt x="62890" y="7465250"/>
                  </a:lnTo>
                  <a:lnTo>
                    <a:pt x="71424" y="7465250"/>
                  </a:lnTo>
                  <a:lnTo>
                    <a:pt x="80378" y="7477950"/>
                  </a:lnTo>
                  <a:lnTo>
                    <a:pt x="89814" y="7477950"/>
                  </a:lnTo>
                  <a:lnTo>
                    <a:pt x="99580" y="7490650"/>
                  </a:lnTo>
                  <a:lnTo>
                    <a:pt x="109791" y="7490650"/>
                  </a:lnTo>
                  <a:lnTo>
                    <a:pt x="120307" y="7503350"/>
                  </a:lnTo>
                  <a:lnTo>
                    <a:pt x="131229" y="7503350"/>
                  </a:lnTo>
                  <a:lnTo>
                    <a:pt x="142430" y="7516050"/>
                  </a:lnTo>
                  <a:lnTo>
                    <a:pt x="165849" y="7516050"/>
                  </a:lnTo>
                  <a:lnTo>
                    <a:pt x="178003" y="7528750"/>
                  </a:lnTo>
                  <a:lnTo>
                    <a:pt x="269481" y="7528750"/>
                  </a:lnTo>
                  <a:lnTo>
                    <a:pt x="5867870" y="7528750"/>
                  </a:lnTo>
                  <a:lnTo>
                    <a:pt x="5959348" y="7528750"/>
                  </a:lnTo>
                  <a:lnTo>
                    <a:pt x="5971502" y="7516050"/>
                  </a:lnTo>
                  <a:lnTo>
                    <a:pt x="5994920" y="7516050"/>
                  </a:lnTo>
                  <a:lnTo>
                    <a:pt x="6006122" y="7503350"/>
                  </a:lnTo>
                  <a:lnTo>
                    <a:pt x="6017044" y="7503350"/>
                  </a:lnTo>
                  <a:lnTo>
                    <a:pt x="6027559" y="7490650"/>
                  </a:lnTo>
                  <a:lnTo>
                    <a:pt x="6037770" y="7490650"/>
                  </a:lnTo>
                  <a:lnTo>
                    <a:pt x="6047537" y="7477950"/>
                  </a:lnTo>
                  <a:lnTo>
                    <a:pt x="6056960" y="7477950"/>
                  </a:lnTo>
                  <a:lnTo>
                    <a:pt x="6065926" y="7465250"/>
                  </a:lnTo>
                  <a:lnTo>
                    <a:pt x="6074461" y="7465250"/>
                  </a:lnTo>
                  <a:lnTo>
                    <a:pt x="6082550" y="7452550"/>
                  </a:lnTo>
                  <a:lnTo>
                    <a:pt x="6090170" y="7439850"/>
                  </a:lnTo>
                  <a:lnTo>
                    <a:pt x="6097270" y="7439850"/>
                  </a:lnTo>
                  <a:lnTo>
                    <a:pt x="6103861" y="7427150"/>
                  </a:lnTo>
                  <a:lnTo>
                    <a:pt x="6109944" y="7414450"/>
                  </a:lnTo>
                  <a:lnTo>
                    <a:pt x="6115507" y="7414450"/>
                  </a:lnTo>
                  <a:lnTo>
                    <a:pt x="6120422" y="7401750"/>
                  </a:lnTo>
                  <a:lnTo>
                    <a:pt x="6124816" y="7389050"/>
                  </a:lnTo>
                  <a:lnTo>
                    <a:pt x="6128537" y="7376350"/>
                  </a:lnTo>
                  <a:lnTo>
                    <a:pt x="6131661" y="7363650"/>
                  </a:lnTo>
                  <a:lnTo>
                    <a:pt x="6134125" y="7363650"/>
                  </a:lnTo>
                  <a:lnTo>
                    <a:pt x="6135865" y="7350950"/>
                  </a:lnTo>
                  <a:lnTo>
                    <a:pt x="6136970" y="7338250"/>
                  </a:lnTo>
                  <a:lnTo>
                    <a:pt x="6137351" y="7325550"/>
                  </a:lnTo>
                  <a:lnTo>
                    <a:pt x="6137351" y="5141150"/>
                  </a:lnTo>
                  <a:close/>
                </a:path>
                <a:path w="12793980" h="7529195">
                  <a:moveTo>
                    <a:pt x="12793752" y="266700"/>
                  </a:moveTo>
                  <a:lnTo>
                    <a:pt x="12791440" y="228600"/>
                  </a:lnTo>
                  <a:lnTo>
                    <a:pt x="12784722" y="190500"/>
                  </a:lnTo>
                  <a:lnTo>
                    <a:pt x="12773990" y="152400"/>
                  </a:lnTo>
                  <a:lnTo>
                    <a:pt x="12768606" y="137058"/>
                  </a:lnTo>
                  <a:lnTo>
                    <a:pt x="12768606" y="266700"/>
                  </a:lnTo>
                  <a:lnTo>
                    <a:pt x="12768606" y="4165600"/>
                  </a:lnTo>
                  <a:lnTo>
                    <a:pt x="12766485" y="4203700"/>
                  </a:lnTo>
                  <a:lnTo>
                    <a:pt x="12762802" y="4229100"/>
                  </a:lnTo>
                  <a:lnTo>
                    <a:pt x="12760363" y="4229100"/>
                  </a:lnTo>
                  <a:lnTo>
                    <a:pt x="12757442" y="4241800"/>
                  </a:lnTo>
                  <a:lnTo>
                    <a:pt x="12754166" y="4254500"/>
                  </a:lnTo>
                  <a:lnTo>
                    <a:pt x="12750521" y="4267200"/>
                  </a:lnTo>
                  <a:lnTo>
                    <a:pt x="12746431" y="4279900"/>
                  </a:lnTo>
                  <a:lnTo>
                    <a:pt x="12742063" y="4292600"/>
                  </a:lnTo>
                  <a:lnTo>
                    <a:pt x="12737275" y="4292600"/>
                  </a:lnTo>
                  <a:lnTo>
                    <a:pt x="12732233" y="4305300"/>
                  </a:lnTo>
                  <a:lnTo>
                    <a:pt x="12726835" y="4318000"/>
                  </a:lnTo>
                  <a:lnTo>
                    <a:pt x="12721120" y="4318000"/>
                  </a:lnTo>
                  <a:lnTo>
                    <a:pt x="12715126" y="4330700"/>
                  </a:lnTo>
                  <a:lnTo>
                    <a:pt x="12708827" y="4343400"/>
                  </a:lnTo>
                  <a:lnTo>
                    <a:pt x="12702273" y="4343400"/>
                  </a:lnTo>
                  <a:lnTo>
                    <a:pt x="12695492" y="4356100"/>
                  </a:lnTo>
                  <a:lnTo>
                    <a:pt x="12688430" y="4356100"/>
                  </a:lnTo>
                  <a:lnTo>
                    <a:pt x="12681217" y="4368800"/>
                  </a:lnTo>
                  <a:lnTo>
                    <a:pt x="12673749" y="4368800"/>
                  </a:lnTo>
                  <a:lnTo>
                    <a:pt x="12666053" y="4381500"/>
                  </a:lnTo>
                  <a:lnTo>
                    <a:pt x="12650203" y="4381500"/>
                  </a:lnTo>
                  <a:lnTo>
                    <a:pt x="12642025" y="4394200"/>
                  </a:lnTo>
                  <a:lnTo>
                    <a:pt x="12599086" y="4394200"/>
                  </a:lnTo>
                  <a:lnTo>
                    <a:pt x="12590069" y="4406900"/>
                  </a:lnTo>
                  <a:lnTo>
                    <a:pt x="6860210" y="4406900"/>
                  </a:lnTo>
                  <a:lnTo>
                    <a:pt x="6851205" y="4394200"/>
                  </a:lnTo>
                  <a:lnTo>
                    <a:pt x="6808254" y="4394200"/>
                  </a:lnTo>
                  <a:lnTo>
                    <a:pt x="6800075" y="4381500"/>
                  </a:lnTo>
                  <a:lnTo>
                    <a:pt x="6784226" y="4381500"/>
                  </a:lnTo>
                  <a:lnTo>
                    <a:pt x="6776529" y="4368800"/>
                  </a:lnTo>
                  <a:lnTo>
                    <a:pt x="6769074" y="4368800"/>
                  </a:lnTo>
                  <a:lnTo>
                    <a:pt x="6761848" y="4356100"/>
                  </a:lnTo>
                  <a:lnTo>
                    <a:pt x="6754800" y="4356100"/>
                  </a:lnTo>
                  <a:lnTo>
                    <a:pt x="6748018" y="4343400"/>
                  </a:lnTo>
                  <a:lnTo>
                    <a:pt x="6741465" y="4343400"/>
                  </a:lnTo>
                  <a:lnTo>
                    <a:pt x="6735165" y="4330700"/>
                  </a:lnTo>
                  <a:lnTo>
                    <a:pt x="6729171" y="4318000"/>
                  </a:lnTo>
                  <a:lnTo>
                    <a:pt x="6723494" y="4318000"/>
                  </a:lnTo>
                  <a:lnTo>
                    <a:pt x="6718059" y="4305300"/>
                  </a:lnTo>
                  <a:lnTo>
                    <a:pt x="6713004" y="4292600"/>
                  </a:lnTo>
                  <a:lnTo>
                    <a:pt x="6708216" y="4292600"/>
                  </a:lnTo>
                  <a:lnTo>
                    <a:pt x="6696126" y="4254500"/>
                  </a:lnTo>
                  <a:lnTo>
                    <a:pt x="6689915" y="4229100"/>
                  </a:lnTo>
                  <a:lnTo>
                    <a:pt x="6687477" y="4229100"/>
                  </a:lnTo>
                  <a:lnTo>
                    <a:pt x="6682626" y="4191000"/>
                  </a:lnTo>
                  <a:lnTo>
                    <a:pt x="6681673" y="4165600"/>
                  </a:lnTo>
                  <a:lnTo>
                    <a:pt x="6681673" y="266700"/>
                  </a:lnTo>
                  <a:lnTo>
                    <a:pt x="6683794" y="228600"/>
                  </a:lnTo>
                  <a:lnTo>
                    <a:pt x="6689915" y="190500"/>
                  </a:lnTo>
                  <a:lnTo>
                    <a:pt x="6692836" y="190500"/>
                  </a:lnTo>
                  <a:lnTo>
                    <a:pt x="6696126" y="177800"/>
                  </a:lnTo>
                  <a:lnTo>
                    <a:pt x="6699758" y="165100"/>
                  </a:lnTo>
                  <a:lnTo>
                    <a:pt x="6703847" y="152400"/>
                  </a:lnTo>
                  <a:lnTo>
                    <a:pt x="6708216" y="139700"/>
                  </a:lnTo>
                  <a:lnTo>
                    <a:pt x="6713004" y="139700"/>
                  </a:lnTo>
                  <a:lnTo>
                    <a:pt x="6718059" y="127000"/>
                  </a:lnTo>
                  <a:lnTo>
                    <a:pt x="6723494" y="114300"/>
                  </a:lnTo>
                  <a:lnTo>
                    <a:pt x="6729171" y="101600"/>
                  </a:lnTo>
                  <a:lnTo>
                    <a:pt x="6735165" y="101600"/>
                  </a:lnTo>
                  <a:lnTo>
                    <a:pt x="6741465" y="88900"/>
                  </a:lnTo>
                  <a:lnTo>
                    <a:pt x="6748018" y="88900"/>
                  </a:lnTo>
                  <a:lnTo>
                    <a:pt x="6754800" y="76200"/>
                  </a:lnTo>
                  <a:lnTo>
                    <a:pt x="6761848" y="76200"/>
                  </a:lnTo>
                  <a:lnTo>
                    <a:pt x="6769074" y="63500"/>
                  </a:lnTo>
                  <a:lnTo>
                    <a:pt x="6776529" y="63500"/>
                  </a:lnTo>
                  <a:lnTo>
                    <a:pt x="6784226" y="50800"/>
                  </a:lnTo>
                  <a:lnTo>
                    <a:pt x="6792049" y="50800"/>
                  </a:lnTo>
                  <a:lnTo>
                    <a:pt x="6800075" y="38100"/>
                  </a:lnTo>
                  <a:lnTo>
                    <a:pt x="6833667" y="38100"/>
                  </a:lnTo>
                  <a:lnTo>
                    <a:pt x="6842366" y="25400"/>
                  </a:lnTo>
                  <a:lnTo>
                    <a:pt x="6860210" y="25400"/>
                  </a:lnTo>
                  <a:lnTo>
                    <a:pt x="12590069" y="25400"/>
                  </a:lnTo>
                  <a:lnTo>
                    <a:pt x="12607925" y="25400"/>
                  </a:lnTo>
                  <a:lnTo>
                    <a:pt x="12616625" y="38100"/>
                  </a:lnTo>
                  <a:lnTo>
                    <a:pt x="12650203" y="38100"/>
                  </a:lnTo>
                  <a:lnTo>
                    <a:pt x="12658230" y="50800"/>
                  </a:lnTo>
                  <a:lnTo>
                    <a:pt x="12666053" y="50800"/>
                  </a:lnTo>
                  <a:lnTo>
                    <a:pt x="12673749" y="63500"/>
                  </a:lnTo>
                  <a:lnTo>
                    <a:pt x="12681217" y="63500"/>
                  </a:lnTo>
                  <a:lnTo>
                    <a:pt x="12688430" y="76200"/>
                  </a:lnTo>
                  <a:lnTo>
                    <a:pt x="12695492" y="76200"/>
                  </a:lnTo>
                  <a:lnTo>
                    <a:pt x="12702273" y="88900"/>
                  </a:lnTo>
                  <a:lnTo>
                    <a:pt x="12708827" y="88900"/>
                  </a:lnTo>
                  <a:lnTo>
                    <a:pt x="12715126" y="101600"/>
                  </a:lnTo>
                  <a:lnTo>
                    <a:pt x="12721120" y="101600"/>
                  </a:lnTo>
                  <a:lnTo>
                    <a:pt x="12726835" y="114300"/>
                  </a:lnTo>
                  <a:lnTo>
                    <a:pt x="12732233" y="127000"/>
                  </a:lnTo>
                  <a:lnTo>
                    <a:pt x="12737275" y="139700"/>
                  </a:lnTo>
                  <a:lnTo>
                    <a:pt x="12742063" y="139700"/>
                  </a:lnTo>
                  <a:lnTo>
                    <a:pt x="12746431" y="152400"/>
                  </a:lnTo>
                  <a:lnTo>
                    <a:pt x="12750521" y="165100"/>
                  </a:lnTo>
                  <a:lnTo>
                    <a:pt x="12754166" y="177800"/>
                  </a:lnTo>
                  <a:lnTo>
                    <a:pt x="12757442" y="190500"/>
                  </a:lnTo>
                  <a:lnTo>
                    <a:pt x="12760363" y="190500"/>
                  </a:lnTo>
                  <a:lnTo>
                    <a:pt x="12766485" y="228600"/>
                  </a:lnTo>
                  <a:lnTo>
                    <a:pt x="12768606" y="266700"/>
                  </a:lnTo>
                  <a:lnTo>
                    <a:pt x="12768606" y="137058"/>
                  </a:lnTo>
                  <a:lnTo>
                    <a:pt x="12764757" y="127000"/>
                  </a:lnTo>
                  <a:lnTo>
                    <a:pt x="12759576" y="127000"/>
                  </a:lnTo>
                  <a:lnTo>
                    <a:pt x="12753937" y="114300"/>
                  </a:lnTo>
                  <a:lnTo>
                    <a:pt x="12747955" y="101600"/>
                  </a:lnTo>
                  <a:lnTo>
                    <a:pt x="12741643" y="88900"/>
                  </a:lnTo>
                  <a:lnTo>
                    <a:pt x="12734963" y="88900"/>
                  </a:lnTo>
                  <a:lnTo>
                    <a:pt x="12727978" y="76200"/>
                  </a:lnTo>
                  <a:lnTo>
                    <a:pt x="12720638" y="63500"/>
                  </a:lnTo>
                  <a:lnTo>
                    <a:pt x="12712967" y="63500"/>
                  </a:lnTo>
                  <a:lnTo>
                    <a:pt x="12705029" y="50800"/>
                  </a:lnTo>
                  <a:lnTo>
                    <a:pt x="12696736" y="38100"/>
                  </a:lnTo>
                  <a:lnTo>
                    <a:pt x="12688189" y="38100"/>
                  </a:lnTo>
                  <a:lnTo>
                    <a:pt x="12679413" y="25400"/>
                  </a:lnTo>
                  <a:lnTo>
                    <a:pt x="12661011" y="25400"/>
                  </a:lnTo>
                  <a:lnTo>
                    <a:pt x="12651448" y="12700"/>
                  </a:lnTo>
                  <a:lnTo>
                    <a:pt x="12611164" y="12700"/>
                  </a:lnTo>
                  <a:lnTo>
                    <a:pt x="12600648" y="0"/>
                  </a:lnTo>
                  <a:lnTo>
                    <a:pt x="12590069" y="0"/>
                  </a:lnTo>
                  <a:lnTo>
                    <a:pt x="6860210" y="0"/>
                  </a:lnTo>
                  <a:lnTo>
                    <a:pt x="6849631" y="0"/>
                  </a:lnTo>
                  <a:lnTo>
                    <a:pt x="6839115" y="12700"/>
                  </a:lnTo>
                  <a:lnTo>
                    <a:pt x="6798831" y="12700"/>
                  </a:lnTo>
                  <a:lnTo>
                    <a:pt x="6789267" y="25400"/>
                  </a:lnTo>
                  <a:lnTo>
                    <a:pt x="6770865" y="25400"/>
                  </a:lnTo>
                  <a:lnTo>
                    <a:pt x="6762089" y="38100"/>
                  </a:lnTo>
                  <a:lnTo>
                    <a:pt x="6753555" y="38100"/>
                  </a:lnTo>
                  <a:lnTo>
                    <a:pt x="6745249" y="50800"/>
                  </a:lnTo>
                  <a:lnTo>
                    <a:pt x="6737312" y="63500"/>
                  </a:lnTo>
                  <a:lnTo>
                    <a:pt x="6729654" y="63500"/>
                  </a:lnTo>
                  <a:lnTo>
                    <a:pt x="6722313" y="76200"/>
                  </a:lnTo>
                  <a:lnTo>
                    <a:pt x="6715315" y="88900"/>
                  </a:lnTo>
                  <a:lnTo>
                    <a:pt x="6708635" y="88900"/>
                  </a:lnTo>
                  <a:lnTo>
                    <a:pt x="6702272" y="101600"/>
                  </a:lnTo>
                  <a:lnTo>
                    <a:pt x="6696342" y="114300"/>
                  </a:lnTo>
                  <a:lnTo>
                    <a:pt x="6690715" y="127000"/>
                  </a:lnTo>
                  <a:lnTo>
                    <a:pt x="6685534" y="127000"/>
                  </a:lnTo>
                  <a:lnTo>
                    <a:pt x="6672250" y="165100"/>
                  </a:lnTo>
                  <a:lnTo>
                    <a:pt x="6662826" y="203200"/>
                  </a:lnTo>
                  <a:lnTo>
                    <a:pt x="6657568" y="241300"/>
                  </a:lnTo>
                  <a:lnTo>
                    <a:pt x="6656540" y="266700"/>
                  </a:lnTo>
                  <a:lnTo>
                    <a:pt x="6656540" y="4165600"/>
                  </a:lnTo>
                  <a:lnTo>
                    <a:pt x="6658851" y="4203700"/>
                  </a:lnTo>
                  <a:lnTo>
                    <a:pt x="6665557" y="4241800"/>
                  </a:lnTo>
                  <a:lnTo>
                    <a:pt x="6676288" y="4279900"/>
                  </a:lnTo>
                  <a:lnTo>
                    <a:pt x="6680670" y="4292600"/>
                  </a:lnTo>
                  <a:lnTo>
                    <a:pt x="6685534" y="4292600"/>
                  </a:lnTo>
                  <a:lnTo>
                    <a:pt x="6690715" y="4305300"/>
                  </a:lnTo>
                  <a:lnTo>
                    <a:pt x="6696342" y="4318000"/>
                  </a:lnTo>
                  <a:lnTo>
                    <a:pt x="6702272" y="4330700"/>
                  </a:lnTo>
                  <a:lnTo>
                    <a:pt x="6708635" y="4343400"/>
                  </a:lnTo>
                  <a:lnTo>
                    <a:pt x="6715315" y="4343400"/>
                  </a:lnTo>
                  <a:lnTo>
                    <a:pt x="6722313" y="4356100"/>
                  </a:lnTo>
                  <a:lnTo>
                    <a:pt x="6729654" y="4368800"/>
                  </a:lnTo>
                  <a:lnTo>
                    <a:pt x="6737312" y="4368800"/>
                  </a:lnTo>
                  <a:lnTo>
                    <a:pt x="6745249" y="4381500"/>
                  </a:lnTo>
                  <a:lnTo>
                    <a:pt x="6753555" y="4381500"/>
                  </a:lnTo>
                  <a:lnTo>
                    <a:pt x="6762089" y="4394200"/>
                  </a:lnTo>
                  <a:lnTo>
                    <a:pt x="6770865" y="4394200"/>
                  </a:lnTo>
                  <a:lnTo>
                    <a:pt x="6779971" y="4406900"/>
                  </a:lnTo>
                  <a:lnTo>
                    <a:pt x="6789267" y="4406900"/>
                  </a:lnTo>
                  <a:lnTo>
                    <a:pt x="6798831" y="4419600"/>
                  </a:lnTo>
                  <a:lnTo>
                    <a:pt x="6860210" y="4419600"/>
                  </a:lnTo>
                  <a:lnTo>
                    <a:pt x="12590069" y="4419600"/>
                  </a:lnTo>
                  <a:lnTo>
                    <a:pt x="12651448" y="4419600"/>
                  </a:lnTo>
                  <a:lnTo>
                    <a:pt x="12661011" y="4406900"/>
                  </a:lnTo>
                  <a:lnTo>
                    <a:pt x="12670320" y="4406900"/>
                  </a:lnTo>
                  <a:lnTo>
                    <a:pt x="12679413" y="4394200"/>
                  </a:lnTo>
                  <a:lnTo>
                    <a:pt x="12688189" y="4394200"/>
                  </a:lnTo>
                  <a:lnTo>
                    <a:pt x="12696736" y="4381500"/>
                  </a:lnTo>
                  <a:lnTo>
                    <a:pt x="12705029" y="4381500"/>
                  </a:lnTo>
                  <a:lnTo>
                    <a:pt x="12712967" y="4368800"/>
                  </a:lnTo>
                  <a:lnTo>
                    <a:pt x="12720638" y="4368800"/>
                  </a:lnTo>
                  <a:lnTo>
                    <a:pt x="12727978" y="4356100"/>
                  </a:lnTo>
                  <a:lnTo>
                    <a:pt x="12734963" y="4343400"/>
                  </a:lnTo>
                  <a:lnTo>
                    <a:pt x="12741643" y="4343400"/>
                  </a:lnTo>
                  <a:lnTo>
                    <a:pt x="12747955" y="4330700"/>
                  </a:lnTo>
                  <a:lnTo>
                    <a:pt x="12753937" y="4318000"/>
                  </a:lnTo>
                  <a:lnTo>
                    <a:pt x="12759576" y="4305300"/>
                  </a:lnTo>
                  <a:lnTo>
                    <a:pt x="12764757" y="4292600"/>
                  </a:lnTo>
                  <a:lnTo>
                    <a:pt x="12769622" y="4292600"/>
                  </a:lnTo>
                  <a:lnTo>
                    <a:pt x="12781610" y="4254500"/>
                  </a:lnTo>
                  <a:lnTo>
                    <a:pt x="12789649" y="4216400"/>
                  </a:lnTo>
                  <a:lnTo>
                    <a:pt x="12793447" y="4178300"/>
                  </a:lnTo>
                  <a:lnTo>
                    <a:pt x="12793752" y="4165600"/>
                  </a:lnTo>
                  <a:lnTo>
                    <a:pt x="12793752" y="266700"/>
                  </a:lnTo>
                  <a:close/>
                </a:path>
                <a:path w="12793980" h="7529195">
                  <a:moveTo>
                    <a:pt x="12793815" y="5141150"/>
                  </a:moveTo>
                  <a:lnTo>
                    <a:pt x="12793434" y="5128450"/>
                  </a:lnTo>
                  <a:lnTo>
                    <a:pt x="12792342" y="5115750"/>
                  </a:lnTo>
                  <a:lnTo>
                    <a:pt x="12790602" y="5115750"/>
                  </a:lnTo>
                  <a:lnTo>
                    <a:pt x="12788138" y="5103050"/>
                  </a:lnTo>
                  <a:lnTo>
                    <a:pt x="12785001" y="5090350"/>
                  </a:lnTo>
                  <a:lnTo>
                    <a:pt x="12781280" y="5077650"/>
                  </a:lnTo>
                  <a:lnTo>
                    <a:pt x="12776886" y="5064950"/>
                  </a:lnTo>
                  <a:lnTo>
                    <a:pt x="12771971" y="5064950"/>
                  </a:lnTo>
                  <a:lnTo>
                    <a:pt x="12768542" y="5057114"/>
                  </a:lnTo>
                  <a:lnTo>
                    <a:pt x="12768542" y="5141150"/>
                  </a:lnTo>
                  <a:lnTo>
                    <a:pt x="12768542" y="7325550"/>
                  </a:lnTo>
                  <a:lnTo>
                    <a:pt x="12768250" y="7338250"/>
                  </a:lnTo>
                  <a:lnTo>
                    <a:pt x="12767348" y="7338250"/>
                  </a:lnTo>
                  <a:lnTo>
                    <a:pt x="12765812" y="7350950"/>
                  </a:lnTo>
                  <a:lnTo>
                    <a:pt x="12763741" y="7363650"/>
                  </a:lnTo>
                  <a:lnTo>
                    <a:pt x="12761100" y="7376350"/>
                  </a:lnTo>
                  <a:lnTo>
                    <a:pt x="12757874" y="7376350"/>
                  </a:lnTo>
                  <a:lnTo>
                    <a:pt x="12754166" y="7389050"/>
                  </a:lnTo>
                  <a:lnTo>
                    <a:pt x="12749848" y="7401750"/>
                  </a:lnTo>
                  <a:lnTo>
                    <a:pt x="12745085" y="7401750"/>
                  </a:lnTo>
                  <a:lnTo>
                    <a:pt x="12739789" y="7414450"/>
                  </a:lnTo>
                  <a:lnTo>
                    <a:pt x="12733985" y="7414450"/>
                  </a:lnTo>
                  <a:lnTo>
                    <a:pt x="12727673" y="7427150"/>
                  </a:lnTo>
                  <a:lnTo>
                    <a:pt x="12720942" y="7439850"/>
                  </a:lnTo>
                  <a:lnTo>
                    <a:pt x="12713742" y="7439850"/>
                  </a:lnTo>
                  <a:lnTo>
                    <a:pt x="12706109" y="7452550"/>
                  </a:lnTo>
                  <a:lnTo>
                    <a:pt x="12698032" y="7452550"/>
                  </a:lnTo>
                  <a:lnTo>
                    <a:pt x="12689586" y="7465250"/>
                  </a:lnTo>
                  <a:lnTo>
                    <a:pt x="12680709" y="7465250"/>
                  </a:lnTo>
                  <a:lnTo>
                    <a:pt x="12671489" y="7477950"/>
                  </a:lnTo>
                  <a:lnTo>
                    <a:pt x="12651931" y="7477950"/>
                  </a:lnTo>
                  <a:lnTo>
                    <a:pt x="12641618" y="7490650"/>
                  </a:lnTo>
                  <a:lnTo>
                    <a:pt x="12620168" y="7490650"/>
                  </a:lnTo>
                  <a:lnTo>
                    <a:pt x="12609005" y="7503350"/>
                  </a:lnTo>
                  <a:lnTo>
                    <a:pt x="12549518" y="7503350"/>
                  </a:lnTo>
                  <a:lnTo>
                    <a:pt x="12537008" y="7516050"/>
                  </a:lnTo>
                  <a:lnTo>
                    <a:pt x="12524334" y="7516050"/>
                  </a:lnTo>
                  <a:lnTo>
                    <a:pt x="6925945" y="7516050"/>
                  </a:lnTo>
                  <a:lnTo>
                    <a:pt x="6913270" y="7516050"/>
                  </a:lnTo>
                  <a:lnTo>
                    <a:pt x="6900773" y="7503350"/>
                  </a:lnTo>
                  <a:lnTo>
                    <a:pt x="6841274" y="7503350"/>
                  </a:lnTo>
                  <a:lnTo>
                    <a:pt x="6830123" y="7490650"/>
                  </a:lnTo>
                  <a:lnTo>
                    <a:pt x="6808673" y="7490650"/>
                  </a:lnTo>
                  <a:lnTo>
                    <a:pt x="6798361" y="7477950"/>
                  </a:lnTo>
                  <a:lnTo>
                    <a:pt x="6778803" y="7477950"/>
                  </a:lnTo>
                  <a:lnTo>
                    <a:pt x="6769582" y="7465250"/>
                  </a:lnTo>
                  <a:lnTo>
                    <a:pt x="6760692" y="7465250"/>
                  </a:lnTo>
                  <a:lnTo>
                    <a:pt x="6752260" y="7452550"/>
                  </a:lnTo>
                  <a:lnTo>
                    <a:pt x="6744182" y="7452550"/>
                  </a:lnTo>
                  <a:lnTo>
                    <a:pt x="6736537" y="7439850"/>
                  </a:lnTo>
                  <a:lnTo>
                    <a:pt x="6729349" y="7439850"/>
                  </a:lnTo>
                  <a:lnTo>
                    <a:pt x="6722605" y="7427150"/>
                  </a:lnTo>
                  <a:lnTo>
                    <a:pt x="6716306" y="7414450"/>
                  </a:lnTo>
                  <a:lnTo>
                    <a:pt x="6710502" y="7414450"/>
                  </a:lnTo>
                  <a:lnTo>
                    <a:pt x="6705206" y="7401750"/>
                  </a:lnTo>
                  <a:lnTo>
                    <a:pt x="6700431" y="7401750"/>
                  </a:lnTo>
                  <a:lnTo>
                    <a:pt x="6696113" y="7389050"/>
                  </a:lnTo>
                  <a:lnTo>
                    <a:pt x="6692405" y="7376350"/>
                  </a:lnTo>
                  <a:lnTo>
                    <a:pt x="6689179" y="7376350"/>
                  </a:lnTo>
                  <a:lnTo>
                    <a:pt x="6686550" y="7363650"/>
                  </a:lnTo>
                  <a:lnTo>
                    <a:pt x="6684480" y="7350950"/>
                  </a:lnTo>
                  <a:lnTo>
                    <a:pt x="6682930" y="7338250"/>
                  </a:lnTo>
                  <a:lnTo>
                    <a:pt x="6682041" y="7338250"/>
                  </a:lnTo>
                  <a:lnTo>
                    <a:pt x="6681749" y="7325550"/>
                  </a:lnTo>
                  <a:lnTo>
                    <a:pt x="6681749" y="5141150"/>
                  </a:lnTo>
                  <a:lnTo>
                    <a:pt x="6682041" y="5128450"/>
                  </a:lnTo>
                  <a:lnTo>
                    <a:pt x="6682930" y="5128450"/>
                  </a:lnTo>
                  <a:lnTo>
                    <a:pt x="6684480" y="5115750"/>
                  </a:lnTo>
                  <a:lnTo>
                    <a:pt x="6686550" y="5103050"/>
                  </a:lnTo>
                  <a:lnTo>
                    <a:pt x="6689179" y="5103050"/>
                  </a:lnTo>
                  <a:lnTo>
                    <a:pt x="6692405" y="5090350"/>
                  </a:lnTo>
                  <a:lnTo>
                    <a:pt x="6696113" y="5077650"/>
                  </a:lnTo>
                  <a:lnTo>
                    <a:pt x="6700431" y="5077650"/>
                  </a:lnTo>
                  <a:lnTo>
                    <a:pt x="6705206" y="5064950"/>
                  </a:lnTo>
                  <a:lnTo>
                    <a:pt x="6710502" y="5052250"/>
                  </a:lnTo>
                  <a:lnTo>
                    <a:pt x="6716306" y="5052250"/>
                  </a:lnTo>
                  <a:lnTo>
                    <a:pt x="6722605" y="5039550"/>
                  </a:lnTo>
                  <a:lnTo>
                    <a:pt x="6729349" y="5039550"/>
                  </a:lnTo>
                  <a:lnTo>
                    <a:pt x="6736537" y="5026850"/>
                  </a:lnTo>
                  <a:lnTo>
                    <a:pt x="6744182" y="5014150"/>
                  </a:lnTo>
                  <a:lnTo>
                    <a:pt x="6752260" y="5014150"/>
                  </a:lnTo>
                  <a:lnTo>
                    <a:pt x="6760692" y="5001450"/>
                  </a:lnTo>
                  <a:lnTo>
                    <a:pt x="6778803" y="5001450"/>
                  </a:lnTo>
                  <a:lnTo>
                    <a:pt x="6788429" y="4988750"/>
                  </a:lnTo>
                  <a:lnTo>
                    <a:pt x="6798361" y="4988750"/>
                  </a:lnTo>
                  <a:lnTo>
                    <a:pt x="6808673" y="4976050"/>
                  </a:lnTo>
                  <a:lnTo>
                    <a:pt x="6830123" y="4976050"/>
                  </a:lnTo>
                  <a:lnTo>
                    <a:pt x="6841274" y="4963350"/>
                  </a:lnTo>
                  <a:lnTo>
                    <a:pt x="6925945" y="4963350"/>
                  </a:lnTo>
                  <a:lnTo>
                    <a:pt x="12524334" y="4963350"/>
                  </a:lnTo>
                  <a:lnTo>
                    <a:pt x="12609005" y="4963350"/>
                  </a:lnTo>
                  <a:lnTo>
                    <a:pt x="12620168" y="4976050"/>
                  </a:lnTo>
                  <a:lnTo>
                    <a:pt x="12641618" y="4976050"/>
                  </a:lnTo>
                  <a:lnTo>
                    <a:pt x="12651931" y="4988750"/>
                  </a:lnTo>
                  <a:lnTo>
                    <a:pt x="12661849" y="4988750"/>
                  </a:lnTo>
                  <a:lnTo>
                    <a:pt x="12671489" y="5001450"/>
                  </a:lnTo>
                  <a:lnTo>
                    <a:pt x="12689586" y="5001450"/>
                  </a:lnTo>
                  <a:lnTo>
                    <a:pt x="12698032" y="5014150"/>
                  </a:lnTo>
                  <a:lnTo>
                    <a:pt x="12706109" y="5014150"/>
                  </a:lnTo>
                  <a:lnTo>
                    <a:pt x="12713742" y="5026850"/>
                  </a:lnTo>
                  <a:lnTo>
                    <a:pt x="12720942" y="5039550"/>
                  </a:lnTo>
                  <a:lnTo>
                    <a:pt x="12727673" y="5039550"/>
                  </a:lnTo>
                  <a:lnTo>
                    <a:pt x="12733985" y="5052250"/>
                  </a:lnTo>
                  <a:lnTo>
                    <a:pt x="12739789" y="5052250"/>
                  </a:lnTo>
                  <a:lnTo>
                    <a:pt x="12745085" y="5064950"/>
                  </a:lnTo>
                  <a:lnTo>
                    <a:pt x="12749848" y="5077650"/>
                  </a:lnTo>
                  <a:lnTo>
                    <a:pt x="12754166" y="5077650"/>
                  </a:lnTo>
                  <a:lnTo>
                    <a:pt x="12757874" y="5090350"/>
                  </a:lnTo>
                  <a:lnTo>
                    <a:pt x="12761100" y="5103050"/>
                  </a:lnTo>
                  <a:lnTo>
                    <a:pt x="12763741" y="5103050"/>
                  </a:lnTo>
                  <a:lnTo>
                    <a:pt x="12765812" y="5115750"/>
                  </a:lnTo>
                  <a:lnTo>
                    <a:pt x="12767348" y="5128450"/>
                  </a:lnTo>
                  <a:lnTo>
                    <a:pt x="12768250" y="5128450"/>
                  </a:lnTo>
                  <a:lnTo>
                    <a:pt x="12768542" y="5141150"/>
                  </a:lnTo>
                  <a:lnTo>
                    <a:pt x="12768542" y="5057114"/>
                  </a:lnTo>
                  <a:lnTo>
                    <a:pt x="12766421" y="5052250"/>
                  </a:lnTo>
                  <a:lnTo>
                    <a:pt x="12760325" y="5039550"/>
                  </a:lnTo>
                  <a:lnTo>
                    <a:pt x="12753734" y="5026850"/>
                  </a:lnTo>
                  <a:lnTo>
                    <a:pt x="12746647" y="5026850"/>
                  </a:lnTo>
                  <a:lnTo>
                    <a:pt x="12739015" y="5014150"/>
                  </a:lnTo>
                  <a:lnTo>
                    <a:pt x="12730937" y="5014150"/>
                  </a:lnTo>
                  <a:lnTo>
                    <a:pt x="12722390" y="5001450"/>
                  </a:lnTo>
                  <a:lnTo>
                    <a:pt x="12713437" y="4988750"/>
                  </a:lnTo>
                  <a:lnTo>
                    <a:pt x="12704013" y="4988750"/>
                  </a:lnTo>
                  <a:lnTo>
                    <a:pt x="12694234" y="4976050"/>
                  </a:lnTo>
                  <a:lnTo>
                    <a:pt x="12684036" y="4976050"/>
                  </a:lnTo>
                  <a:lnTo>
                    <a:pt x="12673508" y="4963350"/>
                  </a:lnTo>
                  <a:lnTo>
                    <a:pt x="12651397" y="4963350"/>
                  </a:lnTo>
                  <a:lnTo>
                    <a:pt x="12639828" y="4950650"/>
                  </a:lnTo>
                  <a:lnTo>
                    <a:pt x="12615824" y="4950650"/>
                  </a:lnTo>
                  <a:lnTo>
                    <a:pt x="12603404" y="4937950"/>
                  </a:lnTo>
                  <a:lnTo>
                    <a:pt x="12524334" y="4937950"/>
                  </a:lnTo>
                  <a:lnTo>
                    <a:pt x="6925945" y="4937950"/>
                  </a:lnTo>
                  <a:lnTo>
                    <a:pt x="6846875" y="4937950"/>
                  </a:lnTo>
                  <a:lnTo>
                    <a:pt x="6834467" y="4950650"/>
                  </a:lnTo>
                  <a:lnTo>
                    <a:pt x="6810464" y="4950650"/>
                  </a:lnTo>
                  <a:lnTo>
                    <a:pt x="6798894" y="4963350"/>
                  </a:lnTo>
                  <a:lnTo>
                    <a:pt x="6776771" y="4963350"/>
                  </a:lnTo>
                  <a:lnTo>
                    <a:pt x="6766255" y="4976050"/>
                  </a:lnTo>
                  <a:lnTo>
                    <a:pt x="6756057" y="4976050"/>
                  </a:lnTo>
                  <a:lnTo>
                    <a:pt x="6746278" y="4988750"/>
                  </a:lnTo>
                  <a:lnTo>
                    <a:pt x="6736855" y="4988750"/>
                  </a:lnTo>
                  <a:lnTo>
                    <a:pt x="6727888" y="5001450"/>
                  </a:lnTo>
                  <a:lnTo>
                    <a:pt x="6719354" y="5014150"/>
                  </a:lnTo>
                  <a:lnTo>
                    <a:pt x="6711277" y="5014150"/>
                  </a:lnTo>
                  <a:lnTo>
                    <a:pt x="6703644" y="5026850"/>
                  </a:lnTo>
                  <a:lnTo>
                    <a:pt x="6696557" y="5026850"/>
                  </a:lnTo>
                  <a:lnTo>
                    <a:pt x="6689953" y="5039550"/>
                  </a:lnTo>
                  <a:lnTo>
                    <a:pt x="6683870" y="5052250"/>
                  </a:lnTo>
                  <a:lnTo>
                    <a:pt x="6678320" y="5064950"/>
                  </a:lnTo>
                  <a:lnTo>
                    <a:pt x="6673393" y="5064950"/>
                  </a:lnTo>
                  <a:lnTo>
                    <a:pt x="6668998" y="5077650"/>
                  </a:lnTo>
                  <a:lnTo>
                    <a:pt x="6665277" y="5090350"/>
                  </a:lnTo>
                  <a:lnTo>
                    <a:pt x="6662153" y="5103050"/>
                  </a:lnTo>
                  <a:lnTo>
                    <a:pt x="6659689" y="5115750"/>
                  </a:lnTo>
                  <a:lnTo>
                    <a:pt x="6657949" y="5115750"/>
                  </a:lnTo>
                  <a:lnTo>
                    <a:pt x="6656845" y="5128450"/>
                  </a:lnTo>
                  <a:lnTo>
                    <a:pt x="6656464" y="5141150"/>
                  </a:lnTo>
                  <a:lnTo>
                    <a:pt x="6656464" y="7325550"/>
                  </a:lnTo>
                  <a:lnTo>
                    <a:pt x="6656845" y="7338250"/>
                  </a:lnTo>
                  <a:lnTo>
                    <a:pt x="6657949" y="7350950"/>
                  </a:lnTo>
                  <a:lnTo>
                    <a:pt x="6659689" y="7363650"/>
                  </a:lnTo>
                  <a:lnTo>
                    <a:pt x="6662153" y="7363650"/>
                  </a:lnTo>
                  <a:lnTo>
                    <a:pt x="6665277" y="7376350"/>
                  </a:lnTo>
                  <a:lnTo>
                    <a:pt x="6668998" y="7389050"/>
                  </a:lnTo>
                  <a:lnTo>
                    <a:pt x="6673393" y="7401750"/>
                  </a:lnTo>
                  <a:lnTo>
                    <a:pt x="6678320" y="7414450"/>
                  </a:lnTo>
                  <a:lnTo>
                    <a:pt x="6683870" y="7414450"/>
                  </a:lnTo>
                  <a:lnTo>
                    <a:pt x="6689953" y="7427150"/>
                  </a:lnTo>
                  <a:lnTo>
                    <a:pt x="6696557" y="7439850"/>
                  </a:lnTo>
                  <a:lnTo>
                    <a:pt x="6703644" y="7439850"/>
                  </a:lnTo>
                  <a:lnTo>
                    <a:pt x="6711277" y="7452550"/>
                  </a:lnTo>
                  <a:lnTo>
                    <a:pt x="6719354" y="7465250"/>
                  </a:lnTo>
                  <a:lnTo>
                    <a:pt x="6727888" y="7465250"/>
                  </a:lnTo>
                  <a:lnTo>
                    <a:pt x="6736855" y="7477950"/>
                  </a:lnTo>
                  <a:lnTo>
                    <a:pt x="6746278" y="7477950"/>
                  </a:lnTo>
                  <a:lnTo>
                    <a:pt x="6756057" y="7490650"/>
                  </a:lnTo>
                  <a:lnTo>
                    <a:pt x="6766255" y="7490650"/>
                  </a:lnTo>
                  <a:lnTo>
                    <a:pt x="6776771" y="7503350"/>
                  </a:lnTo>
                  <a:lnTo>
                    <a:pt x="6787693" y="7503350"/>
                  </a:lnTo>
                  <a:lnTo>
                    <a:pt x="6798894" y="7516050"/>
                  </a:lnTo>
                  <a:lnTo>
                    <a:pt x="6822326" y="7516050"/>
                  </a:lnTo>
                  <a:lnTo>
                    <a:pt x="6834467" y="7528750"/>
                  </a:lnTo>
                  <a:lnTo>
                    <a:pt x="6925945" y="7528750"/>
                  </a:lnTo>
                  <a:lnTo>
                    <a:pt x="12524334" y="7528750"/>
                  </a:lnTo>
                  <a:lnTo>
                    <a:pt x="12615824" y="7528750"/>
                  </a:lnTo>
                  <a:lnTo>
                    <a:pt x="12627966" y="7516050"/>
                  </a:lnTo>
                  <a:lnTo>
                    <a:pt x="12651397" y="7516050"/>
                  </a:lnTo>
                  <a:lnTo>
                    <a:pt x="12662586" y="7503350"/>
                  </a:lnTo>
                  <a:lnTo>
                    <a:pt x="12673508" y="7503350"/>
                  </a:lnTo>
                  <a:lnTo>
                    <a:pt x="12684036" y="7490650"/>
                  </a:lnTo>
                  <a:lnTo>
                    <a:pt x="12694234" y="7490650"/>
                  </a:lnTo>
                  <a:lnTo>
                    <a:pt x="12704013" y="7477950"/>
                  </a:lnTo>
                  <a:lnTo>
                    <a:pt x="12713437" y="7477950"/>
                  </a:lnTo>
                  <a:lnTo>
                    <a:pt x="12722390" y="7465250"/>
                  </a:lnTo>
                  <a:lnTo>
                    <a:pt x="12730937" y="7465250"/>
                  </a:lnTo>
                  <a:lnTo>
                    <a:pt x="12739015" y="7452550"/>
                  </a:lnTo>
                  <a:lnTo>
                    <a:pt x="12746647" y="7439850"/>
                  </a:lnTo>
                  <a:lnTo>
                    <a:pt x="12753734" y="7439850"/>
                  </a:lnTo>
                  <a:lnTo>
                    <a:pt x="12760325" y="7427150"/>
                  </a:lnTo>
                  <a:lnTo>
                    <a:pt x="12766421" y="7414450"/>
                  </a:lnTo>
                  <a:lnTo>
                    <a:pt x="12771971" y="7414450"/>
                  </a:lnTo>
                  <a:lnTo>
                    <a:pt x="12776886" y="7401750"/>
                  </a:lnTo>
                  <a:lnTo>
                    <a:pt x="12781280" y="7389050"/>
                  </a:lnTo>
                  <a:lnTo>
                    <a:pt x="12785001" y="7376350"/>
                  </a:lnTo>
                  <a:lnTo>
                    <a:pt x="12788138" y="7363650"/>
                  </a:lnTo>
                  <a:lnTo>
                    <a:pt x="12790602" y="7363650"/>
                  </a:lnTo>
                  <a:lnTo>
                    <a:pt x="12792342" y="7350950"/>
                  </a:lnTo>
                  <a:lnTo>
                    <a:pt x="12793434" y="7338250"/>
                  </a:lnTo>
                  <a:lnTo>
                    <a:pt x="12793815" y="7325550"/>
                  </a:lnTo>
                  <a:lnTo>
                    <a:pt x="12793815" y="5141150"/>
                  </a:lnTo>
                  <a:close/>
                </a:path>
              </a:pathLst>
            </a:custGeom>
            <a:solidFill>
              <a:srgbClr val="828282"/>
            </a:solidFill>
          </p:spPr>
          <p:txBody>
            <a:bodyPr wrap="square" lIns="0" tIns="0" rIns="0" bIns="0" rtlCol="0"/>
            <a:lstStyle/>
            <a:p>
              <a:endParaRPr sz="1579"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284" y="6871945"/>
              <a:ext cx="4581532" cy="206579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85344" y="1570928"/>
              <a:ext cx="3924847" cy="349021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9283" y="1625197"/>
              <a:ext cx="4398990" cy="4046674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69282" y="3023024"/>
              <a:ext cx="4116597" cy="411480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769282" y="3021228"/>
              <a:ext cx="4116704" cy="4116704"/>
            </a:xfrm>
            <a:custGeom>
              <a:avLst/>
              <a:gdLst/>
              <a:ahLst/>
              <a:cxnLst/>
              <a:rect l="l" t="t" r="r" b="b"/>
              <a:pathLst>
                <a:path w="4116704" h="4116704">
                  <a:moveTo>
                    <a:pt x="2058296" y="0"/>
                  </a:moveTo>
                  <a:lnTo>
                    <a:pt x="2106873" y="562"/>
                  </a:lnTo>
                  <a:lnTo>
                    <a:pt x="2155174" y="2240"/>
                  </a:lnTo>
                  <a:lnTo>
                    <a:pt x="2203188" y="5023"/>
                  </a:lnTo>
                  <a:lnTo>
                    <a:pt x="2250901" y="8897"/>
                  </a:lnTo>
                  <a:lnTo>
                    <a:pt x="2298302" y="13850"/>
                  </a:lnTo>
                  <a:lnTo>
                    <a:pt x="2345377" y="19870"/>
                  </a:lnTo>
                  <a:lnTo>
                    <a:pt x="2392116" y="26944"/>
                  </a:lnTo>
                  <a:lnTo>
                    <a:pt x="2438505" y="35061"/>
                  </a:lnTo>
                  <a:lnTo>
                    <a:pt x="2484532" y="44207"/>
                  </a:lnTo>
                  <a:lnTo>
                    <a:pt x="2530184" y="54371"/>
                  </a:lnTo>
                  <a:lnTo>
                    <a:pt x="2575450" y="65539"/>
                  </a:lnTo>
                  <a:lnTo>
                    <a:pt x="2620317" y="77701"/>
                  </a:lnTo>
                  <a:lnTo>
                    <a:pt x="2664772" y="90842"/>
                  </a:lnTo>
                  <a:lnTo>
                    <a:pt x="2708804" y="104952"/>
                  </a:lnTo>
                  <a:lnTo>
                    <a:pt x="2752399" y="120016"/>
                  </a:lnTo>
                  <a:lnTo>
                    <a:pt x="2795546" y="136025"/>
                  </a:lnTo>
                  <a:lnTo>
                    <a:pt x="2838231" y="152963"/>
                  </a:lnTo>
                  <a:lnTo>
                    <a:pt x="2880444" y="170821"/>
                  </a:lnTo>
                  <a:lnTo>
                    <a:pt x="2922171" y="189584"/>
                  </a:lnTo>
                  <a:lnTo>
                    <a:pt x="2963400" y="209241"/>
                  </a:lnTo>
                  <a:lnTo>
                    <a:pt x="3004118" y="229780"/>
                  </a:lnTo>
                  <a:lnTo>
                    <a:pt x="3044314" y="251187"/>
                  </a:lnTo>
                  <a:lnTo>
                    <a:pt x="3083974" y="273451"/>
                  </a:lnTo>
                  <a:lnTo>
                    <a:pt x="3123087" y="296559"/>
                  </a:lnTo>
                  <a:lnTo>
                    <a:pt x="3161641" y="320499"/>
                  </a:lnTo>
                  <a:lnTo>
                    <a:pt x="3199622" y="345259"/>
                  </a:lnTo>
                  <a:lnTo>
                    <a:pt x="3237018" y="370826"/>
                  </a:lnTo>
                  <a:lnTo>
                    <a:pt x="3273818" y="397187"/>
                  </a:lnTo>
                  <a:lnTo>
                    <a:pt x="3310008" y="424331"/>
                  </a:lnTo>
                  <a:lnTo>
                    <a:pt x="3345577" y="452245"/>
                  </a:lnTo>
                  <a:lnTo>
                    <a:pt x="3380511" y="480917"/>
                  </a:lnTo>
                  <a:lnTo>
                    <a:pt x="3414799" y="510334"/>
                  </a:lnTo>
                  <a:lnTo>
                    <a:pt x="3448429" y="540484"/>
                  </a:lnTo>
                  <a:lnTo>
                    <a:pt x="3481387" y="571355"/>
                  </a:lnTo>
                  <a:lnTo>
                    <a:pt x="3513662" y="602934"/>
                  </a:lnTo>
                  <a:lnTo>
                    <a:pt x="3545240" y="635208"/>
                  </a:lnTo>
                  <a:lnTo>
                    <a:pt x="3576111" y="668166"/>
                  </a:lnTo>
                  <a:lnTo>
                    <a:pt x="3606261" y="701796"/>
                  </a:lnTo>
                  <a:lnTo>
                    <a:pt x="3635678" y="736084"/>
                  </a:lnTo>
                  <a:lnTo>
                    <a:pt x="3664350" y="771018"/>
                  </a:lnTo>
                  <a:lnTo>
                    <a:pt x="3692264" y="806587"/>
                  </a:lnTo>
                  <a:lnTo>
                    <a:pt x="3719408" y="842777"/>
                  </a:lnTo>
                  <a:lnTo>
                    <a:pt x="3745770" y="879576"/>
                  </a:lnTo>
                  <a:lnTo>
                    <a:pt x="3771336" y="916973"/>
                  </a:lnTo>
                  <a:lnTo>
                    <a:pt x="3796096" y="954954"/>
                  </a:lnTo>
                  <a:lnTo>
                    <a:pt x="3820036" y="993507"/>
                  </a:lnTo>
                  <a:lnTo>
                    <a:pt x="3843145" y="1032620"/>
                  </a:lnTo>
                  <a:lnTo>
                    <a:pt x="3865409" y="1072281"/>
                  </a:lnTo>
                  <a:lnTo>
                    <a:pt x="3886816" y="1112476"/>
                  </a:lnTo>
                  <a:lnTo>
                    <a:pt x="3907355" y="1153194"/>
                  </a:lnTo>
                  <a:lnTo>
                    <a:pt x="3927012" y="1194423"/>
                  </a:lnTo>
                  <a:lnTo>
                    <a:pt x="3945775" y="1236150"/>
                  </a:lnTo>
                  <a:lnTo>
                    <a:pt x="3963632" y="1278362"/>
                  </a:lnTo>
                  <a:lnTo>
                    <a:pt x="3980571" y="1321048"/>
                  </a:lnTo>
                  <a:lnTo>
                    <a:pt x="3996579" y="1364195"/>
                  </a:lnTo>
                  <a:lnTo>
                    <a:pt x="4011644" y="1407790"/>
                  </a:lnTo>
                  <a:lnTo>
                    <a:pt x="4025754" y="1451821"/>
                  </a:lnTo>
                  <a:lnTo>
                    <a:pt x="4038895" y="1496276"/>
                  </a:lnTo>
                  <a:lnTo>
                    <a:pt x="4051057" y="1541143"/>
                  </a:lnTo>
                  <a:lnTo>
                    <a:pt x="4062225" y="1586409"/>
                  </a:lnTo>
                  <a:lnTo>
                    <a:pt x="4072389" y="1632061"/>
                  </a:lnTo>
                  <a:lnTo>
                    <a:pt x="4081535" y="1678088"/>
                  </a:lnTo>
                  <a:lnTo>
                    <a:pt x="4089652" y="1724477"/>
                  </a:lnTo>
                  <a:lnTo>
                    <a:pt x="4096726" y="1771215"/>
                  </a:lnTo>
                  <a:lnTo>
                    <a:pt x="4102746" y="1818291"/>
                  </a:lnTo>
                  <a:lnTo>
                    <a:pt x="4107699" y="1865692"/>
                  </a:lnTo>
                  <a:lnTo>
                    <a:pt x="4111573" y="1913405"/>
                  </a:lnTo>
                  <a:lnTo>
                    <a:pt x="4114356" y="1961418"/>
                  </a:lnTo>
                  <a:lnTo>
                    <a:pt x="4116034" y="2009720"/>
                  </a:lnTo>
                  <a:lnTo>
                    <a:pt x="4116597" y="2058296"/>
                  </a:lnTo>
                  <a:lnTo>
                    <a:pt x="4116034" y="2106873"/>
                  </a:lnTo>
                  <a:lnTo>
                    <a:pt x="4114356" y="2155174"/>
                  </a:lnTo>
                  <a:lnTo>
                    <a:pt x="4111573" y="2203188"/>
                  </a:lnTo>
                  <a:lnTo>
                    <a:pt x="4107699" y="2250901"/>
                  </a:lnTo>
                  <a:lnTo>
                    <a:pt x="4102746" y="2298302"/>
                  </a:lnTo>
                  <a:lnTo>
                    <a:pt x="4096726" y="2345377"/>
                  </a:lnTo>
                  <a:lnTo>
                    <a:pt x="4089652" y="2392116"/>
                  </a:lnTo>
                  <a:lnTo>
                    <a:pt x="4081535" y="2438505"/>
                  </a:lnTo>
                  <a:lnTo>
                    <a:pt x="4072389" y="2484532"/>
                  </a:lnTo>
                  <a:lnTo>
                    <a:pt x="4062225" y="2530184"/>
                  </a:lnTo>
                  <a:lnTo>
                    <a:pt x="4051057" y="2575450"/>
                  </a:lnTo>
                  <a:lnTo>
                    <a:pt x="4038895" y="2620317"/>
                  </a:lnTo>
                  <a:lnTo>
                    <a:pt x="4025754" y="2664772"/>
                  </a:lnTo>
                  <a:lnTo>
                    <a:pt x="4011644" y="2708804"/>
                  </a:lnTo>
                  <a:lnTo>
                    <a:pt x="3996579" y="2752399"/>
                  </a:lnTo>
                  <a:lnTo>
                    <a:pt x="3980571" y="2795546"/>
                  </a:lnTo>
                  <a:lnTo>
                    <a:pt x="3963632" y="2838231"/>
                  </a:lnTo>
                  <a:lnTo>
                    <a:pt x="3945775" y="2880444"/>
                  </a:lnTo>
                  <a:lnTo>
                    <a:pt x="3927012" y="2922171"/>
                  </a:lnTo>
                  <a:lnTo>
                    <a:pt x="3907355" y="2963399"/>
                  </a:lnTo>
                  <a:lnTo>
                    <a:pt x="3886816" y="3004118"/>
                  </a:lnTo>
                  <a:lnTo>
                    <a:pt x="3865409" y="3044313"/>
                  </a:lnTo>
                  <a:lnTo>
                    <a:pt x="3843145" y="3083974"/>
                  </a:lnTo>
                  <a:lnTo>
                    <a:pt x="3820036" y="3123087"/>
                  </a:lnTo>
                  <a:lnTo>
                    <a:pt x="3796096" y="3161640"/>
                  </a:lnTo>
                  <a:lnTo>
                    <a:pt x="3771336" y="3199621"/>
                  </a:lnTo>
                  <a:lnTo>
                    <a:pt x="3745770" y="3237018"/>
                  </a:lnTo>
                  <a:lnTo>
                    <a:pt x="3719408" y="3273817"/>
                  </a:lnTo>
                  <a:lnTo>
                    <a:pt x="3692264" y="3310008"/>
                  </a:lnTo>
                  <a:lnTo>
                    <a:pt x="3664350" y="3345576"/>
                  </a:lnTo>
                  <a:lnTo>
                    <a:pt x="3635678" y="3380511"/>
                  </a:lnTo>
                  <a:lnTo>
                    <a:pt x="3606261" y="3414799"/>
                  </a:lnTo>
                  <a:lnTo>
                    <a:pt x="3576111" y="3448428"/>
                  </a:lnTo>
                  <a:lnTo>
                    <a:pt x="3545240" y="3481386"/>
                  </a:lnTo>
                  <a:lnTo>
                    <a:pt x="3513662" y="3513661"/>
                  </a:lnTo>
                  <a:lnTo>
                    <a:pt x="3481387" y="3545240"/>
                  </a:lnTo>
                  <a:lnTo>
                    <a:pt x="3448429" y="3576110"/>
                  </a:lnTo>
                  <a:lnTo>
                    <a:pt x="3414799" y="3606260"/>
                  </a:lnTo>
                  <a:lnTo>
                    <a:pt x="3380511" y="3635677"/>
                  </a:lnTo>
                  <a:lnTo>
                    <a:pt x="3345577" y="3664349"/>
                  </a:lnTo>
                  <a:lnTo>
                    <a:pt x="3310008" y="3692263"/>
                  </a:lnTo>
                  <a:lnTo>
                    <a:pt x="3273818" y="3719407"/>
                  </a:lnTo>
                  <a:lnTo>
                    <a:pt x="3237018" y="3745769"/>
                  </a:lnTo>
                  <a:lnTo>
                    <a:pt x="3199622" y="3771336"/>
                  </a:lnTo>
                  <a:lnTo>
                    <a:pt x="3161641" y="3796095"/>
                  </a:lnTo>
                  <a:lnTo>
                    <a:pt x="3123087" y="3820035"/>
                  </a:lnTo>
                  <a:lnTo>
                    <a:pt x="3083974" y="3843144"/>
                  </a:lnTo>
                  <a:lnTo>
                    <a:pt x="3044314" y="3865408"/>
                  </a:lnTo>
                  <a:lnTo>
                    <a:pt x="3004118" y="3886815"/>
                  </a:lnTo>
                  <a:lnTo>
                    <a:pt x="2963400" y="3907354"/>
                  </a:lnTo>
                  <a:lnTo>
                    <a:pt x="2922171" y="3927011"/>
                  </a:lnTo>
                  <a:lnTo>
                    <a:pt x="2880444" y="3945774"/>
                  </a:lnTo>
                  <a:lnTo>
                    <a:pt x="2838231" y="3963631"/>
                  </a:lnTo>
                  <a:lnTo>
                    <a:pt x="2795546" y="3980570"/>
                  </a:lnTo>
                  <a:lnTo>
                    <a:pt x="2752399" y="3996578"/>
                  </a:lnTo>
                  <a:lnTo>
                    <a:pt x="2708804" y="4011643"/>
                  </a:lnTo>
                  <a:lnTo>
                    <a:pt x="2664772" y="4025753"/>
                  </a:lnTo>
                  <a:lnTo>
                    <a:pt x="2620317" y="4038894"/>
                  </a:lnTo>
                  <a:lnTo>
                    <a:pt x="2575450" y="4051055"/>
                  </a:lnTo>
                  <a:lnTo>
                    <a:pt x="2530184" y="4062224"/>
                  </a:lnTo>
                  <a:lnTo>
                    <a:pt x="2484532" y="4072388"/>
                  </a:lnTo>
                  <a:lnTo>
                    <a:pt x="2438505" y="4081534"/>
                  </a:lnTo>
                  <a:lnTo>
                    <a:pt x="2392116" y="4089650"/>
                  </a:lnTo>
                  <a:lnTo>
                    <a:pt x="2345377" y="4096725"/>
                  </a:lnTo>
                  <a:lnTo>
                    <a:pt x="2298302" y="4102745"/>
                  </a:lnTo>
                  <a:lnTo>
                    <a:pt x="2250901" y="4107698"/>
                  </a:lnTo>
                  <a:lnTo>
                    <a:pt x="2203188" y="4111572"/>
                  </a:lnTo>
                  <a:lnTo>
                    <a:pt x="2155174" y="4114354"/>
                  </a:lnTo>
                  <a:lnTo>
                    <a:pt x="2106873" y="4116033"/>
                  </a:lnTo>
                  <a:lnTo>
                    <a:pt x="2058296" y="4116595"/>
                  </a:lnTo>
                  <a:lnTo>
                    <a:pt x="2009720" y="4116033"/>
                  </a:lnTo>
                  <a:lnTo>
                    <a:pt x="1961418" y="4114354"/>
                  </a:lnTo>
                  <a:lnTo>
                    <a:pt x="1913405" y="4111572"/>
                  </a:lnTo>
                  <a:lnTo>
                    <a:pt x="1865692" y="4107698"/>
                  </a:lnTo>
                  <a:lnTo>
                    <a:pt x="1818291" y="4102745"/>
                  </a:lnTo>
                  <a:lnTo>
                    <a:pt x="1771216" y="4096725"/>
                  </a:lnTo>
                  <a:lnTo>
                    <a:pt x="1724477" y="4089650"/>
                  </a:lnTo>
                  <a:lnTo>
                    <a:pt x="1678089" y="4081534"/>
                  </a:lnTo>
                  <a:lnTo>
                    <a:pt x="1632062" y="4072388"/>
                  </a:lnTo>
                  <a:lnTo>
                    <a:pt x="1586409" y="4062224"/>
                  </a:lnTo>
                  <a:lnTo>
                    <a:pt x="1541144" y="4051055"/>
                  </a:lnTo>
                  <a:lnTo>
                    <a:pt x="1496277" y="4038894"/>
                  </a:lnTo>
                  <a:lnTo>
                    <a:pt x="1451822" y="4025753"/>
                  </a:lnTo>
                  <a:lnTo>
                    <a:pt x="1407790" y="4011643"/>
                  </a:lnTo>
                  <a:lnTo>
                    <a:pt x="1364195" y="3996578"/>
                  </a:lnTo>
                  <a:lnTo>
                    <a:pt x="1321049" y="3980570"/>
                  </a:lnTo>
                  <a:lnTo>
                    <a:pt x="1278363" y="3963631"/>
                  </a:lnTo>
                  <a:lnTo>
                    <a:pt x="1236151" y="3945774"/>
                  </a:lnTo>
                  <a:lnTo>
                    <a:pt x="1194424" y="3927011"/>
                  </a:lnTo>
                  <a:lnTo>
                    <a:pt x="1153195" y="3907354"/>
                  </a:lnTo>
                  <a:lnTo>
                    <a:pt x="1112477" y="3886815"/>
                  </a:lnTo>
                  <a:lnTo>
                    <a:pt x="1072281" y="3865408"/>
                  </a:lnTo>
                  <a:lnTo>
                    <a:pt x="1032621" y="3843144"/>
                  </a:lnTo>
                  <a:lnTo>
                    <a:pt x="993508" y="3820035"/>
                  </a:lnTo>
                  <a:lnTo>
                    <a:pt x="954954" y="3796095"/>
                  </a:lnTo>
                  <a:lnTo>
                    <a:pt x="916973" y="3771336"/>
                  </a:lnTo>
                  <a:lnTo>
                    <a:pt x="879577" y="3745769"/>
                  </a:lnTo>
                  <a:lnTo>
                    <a:pt x="842777" y="3719407"/>
                  </a:lnTo>
                  <a:lnTo>
                    <a:pt x="806587" y="3692263"/>
                  </a:lnTo>
                  <a:lnTo>
                    <a:pt x="771019" y="3664349"/>
                  </a:lnTo>
                  <a:lnTo>
                    <a:pt x="736084" y="3635677"/>
                  </a:lnTo>
                  <a:lnTo>
                    <a:pt x="701796" y="3606260"/>
                  </a:lnTo>
                  <a:lnTo>
                    <a:pt x="668167" y="3576110"/>
                  </a:lnTo>
                  <a:lnTo>
                    <a:pt x="635209" y="3545240"/>
                  </a:lnTo>
                  <a:lnTo>
                    <a:pt x="602934" y="3513661"/>
                  </a:lnTo>
                  <a:lnTo>
                    <a:pt x="571355" y="3481386"/>
                  </a:lnTo>
                  <a:lnTo>
                    <a:pt x="540485" y="3448428"/>
                  </a:lnTo>
                  <a:lnTo>
                    <a:pt x="510335" y="3414799"/>
                  </a:lnTo>
                  <a:lnTo>
                    <a:pt x="480918" y="3380511"/>
                  </a:lnTo>
                  <a:lnTo>
                    <a:pt x="452246" y="3345576"/>
                  </a:lnTo>
                  <a:lnTo>
                    <a:pt x="424332" y="3310008"/>
                  </a:lnTo>
                  <a:lnTo>
                    <a:pt x="397188" y="3273817"/>
                  </a:lnTo>
                  <a:lnTo>
                    <a:pt x="370826" y="3237018"/>
                  </a:lnTo>
                  <a:lnTo>
                    <a:pt x="345259" y="3199621"/>
                  </a:lnTo>
                  <a:lnTo>
                    <a:pt x="320500" y="3161640"/>
                  </a:lnTo>
                  <a:lnTo>
                    <a:pt x="296560" y="3123087"/>
                  </a:lnTo>
                  <a:lnTo>
                    <a:pt x="273451" y="3083974"/>
                  </a:lnTo>
                  <a:lnTo>
                    <a:pt x="251187" y="3044313"/>
                  </a:lnTo>
                  <a:lnTo>
                    <a:pt x="229780" y="3004118"/>
                  </a:lnTo>
                  <a:lnTo>
                    <a:pt x="209241" y="2963399"/>
                  </a:lnTo>
                  <a:lnTo>
                    <a:pt x="189584" y="2922171"/>
                  </a:lnTo>
                  <a:lnTo>
                    <a:pt x="170821" y="2880444"/>
                  </a:lnTo>
                  <a:lnTo>
                    <a:pt x="152964" y="2838231"/>
                  </a:lnTo>
                  <a:lnTo>
                    <a:pt x="136025" y="2795546"/>
                  </a:lnTo>
                  <a:lnTo>
                    <a:pt x="120017" y="2752399"/>
                  </a:lnTo>
                  <a:lnTo>
                    <a:pt x="104952" y="2708804"/>
                  </a:lnTo>
                  <a:lnTo>
                    <a:pt x="90842" y="2664772"/>
                  </a:lnTo>
                  <a:lnTo>
                    <a:pt x="77701" y="2620317"/>
                  </a:lnTo>
                  <a:lnTo>
                    <a:pt x="65539" y="2575450"/>
                  </a:lnTo>
                  <a:lnTo>
                    <a:pt x="54371" y="2530184"/>
                  </a:lnTo>
                  <a:lnTo>
                    <a:pt x="44207" y="2484532"/>
                  </a:lnTo>
                  <a:lnTo>
                    <a:pt x="35061" y="2438505"/>
                  </a:lnTo>
                  <a:lnTo>
                    <a:pt x="26944" y="2392116"/>
                  </a:lnTo>
                  <a:lnTo>
                    <a:pt x="19870" y="2345377"/>
                  </a:lnTo>
                  <a:lnTo>
                    <a:pt x="13850" y="2298302"/>
                  </a:lnTo>
                  <a:lnTo>
                    <a:pt x="8897" y="2250901"/>
                  </a:lnTo>
                  <a:lnTo>
                    <a:pt x="5023" y="2203188"/>
                  </a:lnTo>
                  <a:lnTo>
                    <a:pt x="2240" y="2155174"/>
                  </a:lnTo>
                  <a:lnTo>
                    <a:pt x="562" y="2106873"/>
                  </a:lnTo>
                  <a:lnTo>
                    <a:pt x="0" y="2058296"/>
                  </a:lnTo>
                  <a:lnTo>
                    <a:pt x="562" y="2009720"/>
                  </a:lnTo>
                  <a:lnTo>
                    <a:pt x="2240" y="1961418"/>
                  </a:lnTo>
                  <a:lnTo>
                    <a:pt x="5023" y="1913405"/>
                  </a:lnTo>
                  <a:lnTo>
                    <a:pt x="8897" y="1865692"/>
                  </a:lnTo>
                  <a:lnTo>
                    <a:pt x="13850" y="1818291"/>
                  </a:lnTo>
                  <a:lnTo>
                    <a:pt x="19870" y="1771215"/>
                  </a:lnTo>
                  <a:lnTo>
                    <a:pt x="26944" y="1724477"/>
                  </a:lnTo>
                  <a:lnTo>
                    <a:pt x="35061" y="1678088"/>
                  </a:lnTo>
                  <a:lnTo>
                    <a:pt x="44207" y="1632061"/>
                  </a:lnTo>
                  <a:lnTo>
                    <a:pt x="54371" y="1586409"/>
                  </a:lnTo>
                  <a:lnTo>
                    <a:pt x="65539" y="1541143"/>
                  </a:lnTo>
                  <a:lnTo>
                    <a:pt x="77701" y="1496276"/>
                  </a:lnTo>
                  <a:lnTo>
                    <a:pt x="90842" y="1451821"/>
                  </a:lnTo>
                  <a:lnTo>
                    <a:pt x="104952" y="1407790"/>
                  </a:lnTo>
                  <a:lnTo>
                    <a:pt x="120017" y="1364195"/>
                  </a:lnTo>
                  <a:lnTo>
                    <a:pt x="136025" y="1321048"/>
                  </a:lnTo>
                  <a:lnTo>
                    <a:pt x="152964" y="1278362"/>
                  </a:lnTo>
                  <a:lnTo>
                    <a:pt x="170821" y="1236150"/>
                  </a:lnTo>
                  <a:lnTo>
                    <a:pt x="189584" y="1194423"/>
                  </a:lnTo>
                  <a:lnTo>
                    <a:pt x="209241" y="1153194"/>
                  </a:lnTo>
                  <a:lnTo>
                    <a:pt x="229780" y="1112476"/>
                  </a:lnTo>
                  <a:lnTo>
                    <a:pt x="251187" y="1072281"/>
                  </a:lnTo>
                  <a:lnTo>
                    <a:pt x="273451" y="1032620"/>
                  </a:lnTo>
                  <a:lnTo>
                    <a:pt x="296560" y="993507"/>
                  </a:lnTo>
                  <a:lnTo>
                    <a:pt x="320500" y="954954"/>
                  </a:lnTo>
                  <a:lnTo>
                    <a:pt x="345259" y="916973"/>
                  </a:lnTo>
                  <a:lnTo>
                    <a:pt x="370826" y="879576"/>
                  </a:lnTo>
                  <a:lnTo>
                    <a:pt x="397188" y="842777"/>
                  </a:lnTo>
                  <a:lnTo>
                    <a:pt x="424332" y="806587"/>
                  </a:lnTo>
                  <a:lnTo>
                    <a:pt x="452246" y="771018"/>
                  </a:lnTo>
                  <a:lnTo>
                    <a:pt x="480918" y="736084"/>
                  </a:lnTo>
                  <a:lnTo>
                    <a:pt x="510335" y="701796"/>
                  </a:lnTo>
                  <a:lnTo>
                    <a:pt x="540485" y="668166"/>
                  </a:lnTo>
                  <a:lnTo>
                    <a:pt x="571355" y="635208"/>
                  </a:lnTo>
                  <a:lnTo>
                    <a:pt x="602934" y="602934"/>
                  </a:lnTo>
                  <a:lnTo>
                    <a:pt x="635209" y="571355"/>
                  </a:lnTo>
                  <a:lnTo>
                    <a:pt x="668167" y="540484"/>
                  </a:lnTo>
                  <a:lnTo>
                    <a:pt x="701796" y="510334"/>
                  </a:lnTo>
                  <a:lnTo>
                    <a:pt x="736084" y="480917"/>
                  </a:lnTo>
                  <a:lnTo>
                    <a:pt x="771019" y="452245"/>
                  </a:lnTo>
                  <a:lnTo>
                    <a:pt x="806587" y="424331"/>
                  </a:lnTo>
                  <a:lnTo>
                    <a:pt x="842777" y="397187"/>
                  </a:lnTo>
                  <a:lnTo>
                    <a:pt x="879577" y="370826"/>
                  </a:lnTo>
                  <a:lnTo>
                    <a:pt x="916973" y="345259"/>
                  </a:lnTo>
                  <a:lnTo>
                    <a:pt x="954954" y="320499"/>
                  </a:lnTo>
                  <a:lnTo>
                    <a:pt x="993508" y="296559"/>
                  </a:lnTo>
                  <a:lnTo>
                    <a:pt x="1032621" y="273451"/>
                  </a:lnTo>
                  <a:lnTo>
                    <a:pt x="1072281" y="251187"/>
                  </a:lnTo>
                  <a:lnTo>
                    <a:pt x="1112477" y="229780"/>
                  </a:lnTo>
                  <a:lnTo>
                    <a:pt x="1153195" y="209241"/>
                  </a:lnTo>
                  <a:lnTo>
                    <a:pt x="1194424" y="189584"/>
                  </a:lnTo>
                  <a:lnTo>
                    <a:pt x="1236151" y="170821"/>
                  </a:lnTo>
                  <a:lnTo>
                    <a:pt x="1278363" y="152963"/>
                  </a:lnTo>
                  <a:lnTo>
                    <a:pt x="1321049" y="136025"/>
                  </a:lnTo>
                  <a:lnTo>
                    <a:pt x="1364195" y="120016"/>
                  </a:lnTo>
                  <a:lnTo>
                    <a:pt x="1407790" y="104952"/>
                  </a:lnTo>
                  <a:lnTo>
                    <a:pt x="1451822" y="90842"/>
                  </a:lnTo>
                  <a:lnTo>
                    <a:pt x="1496277" y="77701"/>
                  </a:lnTo>
                  <a:lnTo>
                    <a:pt x="1541144" y="65539"/>
                  </a:lnTo>
                  <a:lnTo>
                    <a:pt x="1586409" y="54371"/>
                  </a:lnTo>
                  <a:lnTo>
                    <a:pt x="1632062" y="44207"/>
                  </a:lnTo>
                  <a:lnTo>
                    <a:pt x="1678089" y="35061"/>
                  </a:lnTo>
                  <a:lnTo>
                    <a:pt x="1724477" y="26944"/>
                  </a:lnTo>
                  <a:lnTo>
                    <a:pt x="1771216" y="19870"/>
                  </a:lnTo>
                  <a:lnTo>
                    <a:pt x="1818291" y="13850"/>
                  </a:lnTo>
                  <a:lnTo>
                    <a:pt x="1865692" y="8897"/>
                  </a:lnTo>
                  <a:lnTo>
                    <a:pt x="1913405" y="5023"/>
                  </a:lnTo>
                  <a:lnTo>
                    <a:pt x="1961418" y="2240"/>
                  </a:lnTo>
                  <a:lnTo>
                    <a:pt x="2009720" y="562"/>
                  </a:lnTo>
                  <a:lnTo>
                    <a:pt x="2058296" y="0"/>
                  </a:lnTo>
                  <a:close/>
                </a:path>
              </a:pathLst>
            </a:custGeom>
            <a:ln w="12701">
              <a:solidFill>
                <a:srgbClr val="1E1916"/>
              </a:solidFill>
            </a:ln>
          </p:spPr>
          <p:txBody>
            <a:bodyPr wrap="square" lIns="0" tIns="0" rIns="0" bIns="0" rtlCol="0"/>
            <a:lstStyle/>
            <a:p>
              <a:endParaRPr sz="1579"/>
            </a:p>
          </p:txBody>
        </p:sp>
      </p:grpSp>
      <p:sp>
        <p:nvSpPr>
          <p:cNvPr id="15" name="object 15"/>
          <p:cNvSpPr/>
          <p:nvPr/>
        </p:nvSpPr>
        <p:spPr>
          <a:xfrm>
            <a:off x="5475709" y="419974"/>
            <a:ext cx="814841" cy="299777"/>
          </a:xfrm>
          <a:custGeom>
            <a:avLst/>
            <a:gdLst/>
            <a:ahLst/>
            <a:cxnLst/>
            <a:rect l="l" t="t" r="r" b="b"/>
            <a:pathLst>
              <a:path w="1083945" h="398780">
                <a:moveTo>
                  <a:pt x="296964" y="215582"/>
                </a:moveTo>
                <a:lnTo>
                  <a:pt x="296214" y="201180"/>
                </a:lnTo>
                <a:lnTo>
                  <a:pt x="294398" y="190512"/>
                </a:lnTo>
                <a:lnTo>
                  <a:pt x="293827" y="187147"/>
                </a:lnTo>
                <a:lnTo>
                  <a:pt x="270205" y="150266"/>
                </a:lnTo>
                <a:lnTo>
                  <a:pt x="258394" y="146164"/>
                </a:lnTo>
                <a:lnTo>
                  <a:pt x="251561" y="147218"/>
                </a:lnTo>
                <a:lnTo>
                  <a:pt x="245618" y="150266"/>
                </a:lnTo>
                <a:lnTo>
                  <a:pt x="240766" y="155105"/>
                </a:lnTo>
                <a:lnTo>
                  <a:pt x="237185" y="161582"/>
                </a:lnTo>
                <a:lnTo>
                  <a:pt x="231394" y="190512"/>
                </a:lnTo>
                <a:lnTo>
                  <a:pt x="229476" y="186664"/>
                </a:lnTo>
                <a:lnTo>
                  <a:pt x="227545" y="190512"/>
                </a:lnTo>
                <a:lnTo>
                  <a:pt x="225615" y="200152"/>
                </a:lnTo>
                <a:lnTo>
                  <a:pt x="221754" y="211721"/>
                </a:lnTo>
                <a:lnTo>
                  <a:pt x="221754" y="225221"/>
                </a:lnTo>
                <a:lnTo>
                  <a:pt x="225615" y="229082"/>
                </a:lnTo>
                <a:lnTo>
                  <a:pt x="229565" y="235292"/>
                </a:lnTo>
                <a:lnTo>
                  <a:pt x="235496" y="239687"/>
                </a:lnTo>
                <a:lnTo>
                  <a:pt x="243243" y="242646"/>
                </a:lnTo>
                <a:lnTo>
                  <a:pt x="252615" y="244513"/>
                </a:lnTo>
                <a:lnTo>
                  <a:pt x="260324" y="244513"/>
                </a:lnTo>
                <a:lnTo>
                  <a:pt x="262191" y="242646"/>
                </a:lnTo>
                <a:lnTo>
                  <a:pt x="268097" y="242646"/>
                </a:lnTo>
                <a:lnTo>
                  <a:pt x="245960" y="277291"/>
                </a:lnTo>
                <a:lnTo>
                  <a:pt x="239115" y="281152"/>
                </a:lnTo>
                <a:lnTo>
                  <a:pt x="237185" y="281152"/>
                </a:lnTo>
                <a:lnTo>
                  <a:pt x="235254" y="283070"/>
                </a:lnTo>
                <a:lnTo>
                  <a:pt x="233324" y="283070"/>
                </a:lnTo>
                <a:lnTo>
                  <a:pt x="229476" y="285000"/>
                </a:lnTo>
                <a:lnTo>
                  <a:pt x="223685" y="285000"/>
                </a:lnTo>
                <a:lnTo>
                  <a:pt x="219824" y="277291"/>
                </a:lnTo>
                <a:lnTo>
                  <a:pt x="217906" y="275361"/>
                </a:lnTo>
                <a:lnTo>
                  <a:pt x="216090" y="271741"/>
                </a:lnTo>
                <a:lnTo>
                  <a:pt x="215976" y="271500"/>
                </a:lnTo>
                <a:lnTo>
                  <a:pt x="204406" y="271500"/>
                </a:lnTo>
                <a:lnTo>
                  <a:pt x="196697" y="285000"/>
                </a:lnTo>
                <a:lnTo>
                  <a:pt x="192836" y="288861"/>
                </a:lnTo>
                <a:lnTo>
                  <a:pt x="190906" y="292709"/>
                </a:lnTo>
                <a:lnTo>
                  <a:pt x="187045" y="296570"/>
                </a:lnTo>
                <a:lnTo>
                  <a:pt x="183197" y="298500"/>
                </a:lnTo>
                <a:lnTo>
                  <a:pt x="181267" y="300431"/>
                </a:lnTo>
                <a:lnTo>
                  <a:pt x="177406" y="300431"/>
                </a:lnTo>
                <a:lnTo>
                  <a:pt x="177406" y="288861"/>
                </a:lnTo>
                <a:lnTo>
                  <a:pt x="175475" y="286931"/>
                </a:lnTo>
                <a:lnTo>
                  <a:pt x="171615" y="285000"/>
                </a:lnTo>
                <a:lnTo>
                  <a:pt x="165836" y="285000"/>
                </a:lnTo>
                <a:lnTo>
                  <a:pt x="161975" y="286931"/>
                </a:lnTo>
                <a:lnTo>
                  <a:pt x="156197" y="294640"/>
                </a:lnTo>
                <a:lnTo>
                  <a:pt x="152336" y="300431"/>
                </a:lnTo>
                <a:lnTo>
                  <a:pt x="150406" y="302361"/>
                </a:lnTo>
                <a:lnTo>
                  <a:pt x="144627" y="310070"/>
                </a:lnTo>
                <a:lnTo>
                  <a:pt x="138836" y="313931"/>
                </a:lnTo>
                <a:lnTo>
                  <a:pt x="129197" y="313931"/>
                </a:lnTo>
                <a:lnTo>
                  <a:pt x="125349" y="310070"/>
                </a:lnTo>
                <a:lnTo>
                  <a:pt x="121488" y="302361"/>
                </a:lnTo>
                <a:lnTo>
                  <a:pt x="117627" y="300431"/>
                </a:lnTo>
                <a:lnTo>
                  <a:pt x="111848" y="300431"/>
                </a:lnTo>
                <a:lnTo>
                  <a:pt x="105308" y="306158"/>
                </a:lnTo>
                <a:lnTo>
                  <a:pt x="100037" y="311518"/>
                </a:lnTo>
                <a:lnTo>
                  <a:pt x="95846" y="316153"/>
                </a:lnTo>
                <a:lnTo>
                  <a:pt x="92557" y="319709"/>
                </a:lnTo>
                <a:lnTo>
                  <a:pt x="85331" y="323659"/>
                </a:lnTo>
                <a:lnTo>
                  <a:pt x="78092" y="326707"/>
                </a:lnTo>
                <a:lnTo>
                  <a:pt x="70866" y="328663"/>
                </a:lnTo>
                <a:lnTo>
                  <a:pt x="63639" y="329361"/>
                </a:lnTo>
                <a:lnTo>
                  <a:pt x="55918" y="329361"/>
                </a:lnTo>
                <a:lnTo>
                  <a:pt x="52070" y="327431"/>
                </a:lnTo>
                <a:lnTo>
                  <a:pt x="46672" y="324891"/>
                </a:lnTo>
                <a:lnTo>
                  <a:pt x="33007" y="283070"/>
                </a:lnTo>
                <a:lnTo>
                  <a:pt x="30721" y="258013"/>
                </a:lnTo>
                <a:lnTo>
                  <a:pt x="30607" y="256806"/>
                </a:lnTo>
                <a:lnTo>
                  <a:pt x="29451" y="229082"/>
                </a:lnTo>
                <a:lnTo>
                  <a:pt x="29337" y="226517"/>
                </a:lnTo>
                <a:lnTo>
                  <a:pt x="29311" y="225221"/>
                </a:lnTo>
                <a:lnTo>
                  <a:pt x="29197" y="215582"/>
                </a:lnTo>
                <a:lnTo>
                  <a:pt x="29121" y="208622"/>
                </a:lnTo>
                <a:lnTo>
                  <a:pt x="29019" y="186664"/>
                </a:lnTo>
                <a:lnTo>
                  <a:pt x="30556" y="125501"/>
                </a:lnTo>
                <a:lnTo>
                  <a:pt x="30657" y="121094"/>
                </a:lnTo>
                <a:lnTo>
                  <a:pt x="30734" y="109283"/>
                </a:lnTo>
                <a:lnTo>
                  <a:pt x="28930" y="105664"/>
                </a:lnTo>
                <a:lnTo>
                  <a:pt x="25069" y="103733"/>
                </a:lnTo>
                <a:lnTo>
                  <a:pt x="19278" y="103733"/>
                </a:lnTo>
                <a:lnTo>
                  <a:pt x="15430" y="107594"/>
                </a:lnTo>
                <a:lnTo>
                  <a:pt x="13944" y="112598"/>
                </a:lnTo>
                <a:lnTo>
                  <a:pt x="12293" y="118681"/>
                </a:lnTo>
                <a:lnTo>
                  <a:pt x="10274" y="125501"/>
                </a:lnTo>
                <a:lnTo>
                  <a:pt x="7708" y="132664"/>
                </a:lnTo>
                <a:lnTo>
                  <a:pt x="3860" y="144233"/>
                </a:lnTo>
                <a:lnTo>
                  <a:pt x="1930" y="151942"/>
                </a:lnTo>
                <a:lnTo>
                  <a:pt x="0" y="155803"/>
                </a:lnTo>
                <a:lnTo>
                  <a:pt x="1447" y="208622"/>
                </a:lnTo>
                <a:lnTo>
                  <a:pt x="2895" y="254393"/>
                </a:lnTo>
                <a:lnTo>
                  <a:pt x="4318" y="292709"/>
                </a:lnTo>
                <a:lnTo>
                  <a:pt x="5702" y="323659"/>
                </a:lnTo>
                <a:lnTo>
                  <a:pt x="5778" y="325501"/>
                </a:lnTo>
                <a:lnTo>
                  <a:pt x="14732" y="370509"/>
                </a:lnTo>
                <a:lnTo>
                  <a:pt x="46164" y="395795"/>
                </a:lnTo>
                <a:lnTo>
                  <a:pt x="55918" y="396849"/>
                </a:lnTo>
                <a:lnTo>
                  <a:pt x="72224" y="393623"/>
                </a:lnTo>
                <a:lnTo>
                  <a:pt x="86537" y="384073"/>
                </a:lnTo>
                <a:lnTo>
                  <a:pt x="99034" y="368376"/>
                </a:lnTo>
                <a:lnTo>
                  <a:pt x="109918" y="346710"/>
                </a:lnTo>
                <a:lnTo>
                  <a:pt x="111848" y="346710"/>
                </a:lnTo>
                <a:lnTo>
                  <a:pt x="111848" y="348640"/>
                </a:lnTo>
                <a:lnTo>
                  <a:pt x="113766" y="348640"/>
                </a:lnTo>
                <a:lnTo>
                  <a:pt x="117627" y="350570"/>
                </a:lnTo>
                <a:lnTo>
                  <a:pt x="125349" y="350570"/>
                </a:lnTo>
                <a:lnTo>
                  <a:pt x="132905" y="349478"/>
                </a:lnTo>
                <a:lnTo>
                  <a:pt x="139801" y="346710"/>
                </a:lnTo>
                <a:lnTo>
                  <a:pt x="141008" y="346227"/>
                </a:lnTo>
                <a:lnTo>
                  <a:pt x="149479" y="340804"/>
                </a:lnTo>
                <a:lnTo>
                  <a:pt x="158127" y="333209"/>
                </a:lnTo>
                <a:lnTo>
                  <a:pt x="161975" y="337070"/>
                </a:lnTo>
                <a:lnTo>
                  <a:pt x="163906" y="337070"/>
                </a:lnTo>
                <a:lnTo>
                  <a:pt x="167767" y="339001"/>
                </a:lnTo>
                <a:lnTo>
                  <a:pt x="169697" y="337070"/>
                </a:lnTo>
                <a:lnTo>
                  <a:pt x="204406" y="315861"/>
                </a:lnTo>
                <a:lnTo>
                  <a:pt x="208254" y="315861"/>
                </a:lnTo>
                <a:lnTo>
                  <a:pt x="210185" y="317779"/>
                </a:lnTo>
                <a:lnTo>
                  <a:pt x="227482" y="316699"/>
                </a:lnTo>
                <a:lnTo>
                  <a:pt x="229806" y="315861"/>
                </a:lnTo>
                <a:lnTo>
                  <a:pt x="235115" y="313931"/>
                </a:lnTo>
                <a:lnTo>
                  <a:pt x="244411" y="310553"/>
                </a:lnTo>
                <a:lnTo>
                  <a:pt x="259054" y="300431"/>
                </a:lnTo>
                <a:lnTo>
                  <a:pt x="260629" y="299351"/>
                </a:lnTo>
                <a:lnTo>
                  <a:pt x="273951" y="285000"/>
                </a:lnTo>
                <a:lnTo>
                  <a:pt x="275755" y="283070"/>
                </a:lnTo>
                <a:lnTo>
                  <a:pt x="281139" y="273977"/>
                </a:lnTo>
                <a:lnTo>
                  <a:pt x="285635" y="266687"/>
                </a:lnTo>
                <a:lnTo>
                  <a:pt x="289039" y="260845"/>
                </a:lnTo>
                <a:lnTo>
                  <a:pt x="291172" y="256082"/>
                </a:lnTo>
                <a:lnTo>
                  <a:pt x="293712" y="246227"/>
                </a:lnTo>
                <a:lnTo>
                  <a:pt x="294373" y="242646"/>
                </a:lnTo>
                <a:lnTo>
                  <a:pt x="295516" y="236550"/>
                </a:lnTo>
                <a:lnTo>
                  <a:pt x="296595" y="226517"/>
                </a:lnTo>
                <a:lnTo>
                  <a:pt x="296964" y="215582"/>
                </a:lnTo>
                <a:close/>
              </a:path>
              <a:path w="1083945" h="398780">
                <a:moveTo>
                  <a:pt x="302742" y="76746"/>
                </a:moveTo>
                <a:lnTo>
                  <a:pt x="300824" y="74815"/>
                </a:lnTo>
                <a:lnTo>
                  <a:pt x="288823" y="66497"/>
                </a:lnTo>
                <a:lnTo>
                  <a:pt x="278650" y="58902"/>
                </a:lnTo>
                <a:lnTo>
                  <a:pt x="269913" y="52031"/>
                </a:lnTo>
                <a:lnTo>
                  <a:pt x="262255" y="45897"/>
                </a:lnTo>
                <a:lnTo>
                  <a:pt x="256463" y="45897"/>
                </a:lnTo>
                <a:lnTo>
                  <a:pt x="233070" y="72885"/>
                </a:lnTo>
                <a:lnTo>
                  <a:pt x="233324" y="72885"/>
                </a:lnTo>
                <a:lnTo>
                  <a:pt x="233324" y="74815"/>
                </a:lnTo>
                <a:lnTo>
                  <a:pt x="231394" y="74815"/>
                </a:lnTo>
                <a:lnTo>
                  <a:pt x="233070" y="72885"/>
                </a:lnTo>
                <a:lnTo>
                  <a:pt x="229476" y="72885"/>
                </a:lnTo>
                <a:lnTo>
                  <a:pt x="220040" y="64604"/>
                </a:lnTo>
                <a:lnTo>
                  <a:pt x="211874" y="57226"/>
                </a:lnTo>
                <a:lnTo>
                  <a:pt x="204800" y="50927"/>
                </a:lnTo>
                <a:lnTo>
                  <a:pt x="198615" y="45897"/>
                </a:lnTo>
                <a:lnTo>
                  <a:pt x="190906" y="43967"/>
                </a:lnTo>
                <a:lnTo>
                  <a:pt x="180174" y="57226"/>
                </a:lnTo>
                <a:lnTo>
                  <a:pt x="162699" y="78397"/>
                </a:lnTo>
                <a:lnTo>
                  <a:pt x="156197" y="86385"/>
                </a:lnTo>
                <a:lnTo>
                  <a:pt x="156197" y="90246"/>
                </a:lnTo>
                <a:lnTo>
                  <a:pt x="158127" y="96024"/>
                </a:lnTo>
                <a:lnTo>
                  <a:pt x="161975" y="101815"/>
                </a:lnTo>
                <a:lnTo>
                  <a:pt x="173545" y="109524"/>
                </a:lnTo>
                <a:lnTo>
                  <a:pt x="177406" y="115316"/>
                </a:lnTo>
                <a:lnTo>
                  <a:pt x="192836" y="123024"/>
                </a:lnTo>
                <a:lnTo>
                  <a:pt x="200545" y="124955"/>
                </a:lnTo>
                <a:lnTo>
                  <a:pt x="209918" y="116662"/>
                </a:lnTo>
                <a:lnTo>
                  <a:pt x="217665" y="109283"/>
                </a:lnTo>
                <a:lnTo>
                  <a:pt x="223596" y="102984"/>
                </a:lnTo>
                <a:lnTo>
                  <a:pt x="226720" y="99009"/>
                </a:lnTo>
                <a:lnTo>
                  <a:pt x="225615" y="97955"/>
                </a:lnTo>
                <a:lnTo>
                  <a:pt x="227545" y="97955"/>
                </a:lnTo>
                <a:lnTo>
                  <a:pt x="260324" y="123024"/>
                </a:lnTo>
                <a:lnTo>
                  <a:pt x="264185" y="124955"/>
                </a:lnTo>
                <a:lnTo>
                  <a:pt x="271894" y="124955"/>
                </a:lnTo>
                <a:lnTo>
                  <a:pt x="273824" y="121094"/>
                </a:lnTo>
                <a:lnTo>
                  <a:pt x="282143" y="110248"/>
                </a:lnTo>
                <a:lnTo>
                  <a:pt x="289737" y="100850"/>
                </a:lnTo>
                <a:lnTo>
                  <a:pt x="292227" y="97955"/>
                </a:lnTo>
                <a:lnTo>
                  <a:pt x="296595" y="92887"/>
                </a:lnTo>
                <a:lnTo>
                  <a:pt x="302742" y="86385"/>
                </a:lnTo>
                <a:lnTo>
                  <a:pt x="302742" y="76746"/>
                </a:lnTo>
                <a:close/>
              </a:path>
              <a:path w="1083945" h="398780">
                <a:moveTo>
                  <a:pt x="395312" y="124955"/>
                </a:moveTo>
                <a:lnTo>
                  <a:pt x="391452" y="119164"/>
                </a:lnTo>
                <a:lnTo>
                  <a:pt x="385660" y="119164"/>
                </a:lnTo>
                <a:lnTo>
                  <a:pt x="377952" y="121094"/>
                </a:lnTo>
                <a:lnTo>
                  <a:pt x="362280" y="157492"/>
                </a:lnTo>
                <a:lnTo>
                  <a:pt x="355981" y="172885"/>
                </a:lnTo>
                <a:lnTo>
                  <a:pt x="350951" y="186664"/>
                </a:lnTo>
                <a:lnTo>
                  <a:pt x="351193" y="236791"/>
                </a:lnTo>
                <a:lnTo>
                  <a:pt x="351764" y="259880"/>
                </a:lnTo>
                <a:lnTo>
                  <a:pt x="352882" y="281152"/>
                </a:lnTo>
                <a:lnTo>
                  <a:pt x="352247" y="303530"/>
                </a:lnTo>
                <a:lnTo>
                  <a:pt x="350710" y="321398"/>
                </a:lnTo>
                <a:lnTo>
                  <a:pt x="348818" y="334568"/>
                </a:lnTo>
                <a:lnTo>
                  <a:pt x="347103" y="342849"/>
                </a:lnTo>
                <a:lnTo>
                  <a:pt x="347103" y="350570"/>
                </a:lnTo>
                <a:lnTo>
                  <a:pt x="349034" y="354418"/>
                </a:lnTo>
                <a:lnTo>
                  <a:pt x="352882" y="358279"/>
                </a:lnTo>
                <a:lnTo>
                  <a:pt x="360603" y="358279"/>
                </a:lnTo>
                <a:lnTo>
                  <a:pt x="382295" y="308381"/>
                </a:lnTo>
                <a:lnTo>
                  <a:pt x="387591" y="269582"/>
                </a:lnTo>
                <a:lnTo>
                  <a:pt x="388708" y="259092"/>
                </a:lnTo>
                <a:lnTo>
                  <a:pt x="389280" y="244995"/>
                </a:lnTo>
                <a:lnTo>
                  <a:pt x="389763" y="175336"/>
                </a:lnTo>
                <a:lnTo>
                  <a:pt x="390334" y="162826"/>
                </a:lnTo>
                <a:lnTo>
                  <a:pt x="391452" y="151942"/>
                </a:lnTo>
                <a:lnTo>
                  <a:pt x="392595" y="144741"/>
                </a:lnTo>
                <a:lnTo>
                  <a:pt x="394157" y="131064"/>
                </a:lnTo>
                <a:lnTo>
                  <a:pt x="395312" y="124955"/>
                </a:lnTo>
                <a:close/>
              </a:path>
              <a:path w="1083945" h="398780">
                <a:moveTo>
                  <a:pt x="790613" y="147320"/>
                </a:moveTo>
                <a:lnTo>
                  <a:pt x="788682" y="143510"/>
                </a:lnTo>
                <a:lnTo>
                  <a:pt x="768438" y="124460"/>
                </a:lnTo>
                <a:lnTo>
                  <a:pt x="760488" y="115570"/>
                </a:lnTo>
                <a:lnTo>
                  <a:pt x="753973" y="107950"/>
                </a:lnTo>
                <a:lnTo>
                  <a:pt x="746264" y="107950"/>
                </a:lnTo>
                <a:lnTo>
                  <a:pt x="709625" y="147320"/>
                </a:lnTo>
                <a:lnTo>
                  <a:pt x="709625" y="151130"/>
                </a:lnTo>
                <a:lnTo>
                  <a:pt x="712063" y="156210"/>
                </a:lnTo>
                <a:lnTo>
                  <a:pt x="716127" y="162560"/>
                </a:lnTo>
                <a:lnTo>
                  <a:pt x="721283" y="167640"/>
                </a:lnTo>
                <a:lnTo>
                  <a:pt x="726986" y="173990"/>
                </a:lnTo>
                <a:lnTo>
                  <a:pt x="730834" y="177800"/>
                </a:lnTo>
                <a:lnTo>
                  <a:pt x="734695" y="179070"/>
                </a:lnTo>
                <a:lnTo>
                  <a:pt x="740473" y="185420"/>
                </a:lnTo>
                <a:lnTo>
                  <a:pt x="744334" y="186690"/>
                </a:lnTo>
                <a:lnTo>
                  <a:pt x="750125" y="186690"/>
                </a:lnTo>
                <a:lnTo>
                  <a:pt x="752043" y="185420"/>
                </a:lnTo>
                <a:lnTo>
                  <a:pt x="753973" y="185420"/>
                </a:lnTo>
                <a:lnTo>
                  <a:pt x="779043" y="160020"/>
                </a:lnTo>
                <a:lnTo>
                  <a:pt x="782904" y="158750"/>
                </a:lnTo>
                <a:lnTo>
                  <a:pt x="786765" y="154940"/>
                </a:lnTo>
                <a:lnTo>
                  <a:pt x="790613" y="147320"/>
                </a:lnTo>
                <a:close/>
              </a:path>
              <a:path w="1083945" h="398780">
                <a:moveTo>
                  <a:pt x="948740" y="30480"/>
                </a:moveTo>
                <a:lnTo>
                  <a:pt x="946810" y="26670"/>
                </a:lnTo>
                <a:lnTo>
                  <a:pt x="940333" y="24130"/>
                </a:lnTo>
                <a:lnTo>
                  <a:pt x="932586" y="17780"/>
                </a:lnTo>
                <a:lnTo>
                  <a:pt x="923759" y="11430"/>
                </a:lnTo>
                <a:lnTo>
                  <a:pt x="914031" y="2540"/>
                </a:lnTo>
                <a:lnTo>
                  <a:pt x="908240" y="0"/>
                </a:lnTo>
                <a:lnTo>
                  <a:pt x="899198" y="8890"/>
                </a:lnTo>
                <a:lnTo>
                  <a:pt x="892340" y="16510"/>
                </a:lnTo>
                <a:lnTo>
                  <a:pt x="887628" y="22860"/>
                </a:lnTo>
                <a:lnTo>
                  <a:pt x="885698" y="25768"/>
                </a:lnTo>
                <a:lnTo>
                  <a:pt x="887031" y="26670"/>
                </a:lnTo>
                <a:lnTo>
                  <a:pt x="885101" y="26670"/>
                </a:lnTo>
                <a:lnTo>
                  <a:pt x="885698" y="25768"/>
                </a:lnTo>
                <a:lnTo>
                  <a:pt x="879436" y="21590"/>
                </a:lnTo>
                <a:lnTo>
                  <a:pt x="871118" y="16510"/>
                </a:lnTo>
                <a:lnTo>
                  <a:pt x="862088" y="8890"/>
                </a:lnTo>
                <a:lnTo>
                  <a:pt x="852322" y="0"/>
                </a:lnTo>
                <a:lnTo>
                  <a:pt x="844613" y="0"/>
                </a:lnTo>
                <a:lnTo>
                  <a:pt x="813752" y="36830"/>
                </a:lnTo>
                <a:lnTo>
                  <a:pt x="813752" y="44450"/>
                </a:lnTo>
                <a:lnTo>
                  <a:pt x="836891" y="67310"/>
                </a:lnTo>
                <a:lnTo>
                  <a:pt x="840752" y="67310"/>
                </a:lnTo>
                <a:lnTo>
                  <a:pt x="846543" y="71120"/>
                </a:lnTo>
                <a:lnTo>
                  <a:pt x="848461" y="73660"/>
                </a:lnTo>
                <a:lnTo>
                  <a:pt x="852322" y="73660"/>
                </a:lnTo>
                <a:lnTo>
                  <a:pt x="856183" y="71120"/>
                </a:lnTo>
                <a:lnTo>
                  <a:pt x="864133" y="64770"/>
                </a:lnTo>
                <a:lnTo>
                  <a:pt x="870635" y="58420"/>
                </a:lnTo>
                <a:lnTo>
                  <a:pt x="875703" y="52070"/>
                </a:lnTo>
                <a:lnTo>
                  <a:pt x="878243" y="49390"/>
                </a:lnTo>
                <a:lnTo>
                  <a:pt x="877392" y="48260"/>
                </a:lnTo>
                <a:lnTo>
                  <a:pt x="879322" y="48260"/>
                </a:lnTo>
                <a:lnTo>
                  <a:pt x="878243" y="49390"/>
                </a:lnTo>
                <a:lnTo>
                  <a:pt x="883170" y="55880"/>
                </a:lnTo>
                <a:lnTo>
                  <a:pt x="888961" y="62230"/>
                </a:lnTo>
                <a:lnTo>
                  <a:pt x="892822" y="63500"/>
                </a:lnTo>
                <a:lnTo>
                  <a:pt x="901103" y="68580"/>
                </a:lnTo>
                <a:lnTo>
                  <a:pt x="908481" y="71120"/>
                </a:lnTo>
                <a:lnTo>
                  <a:pt x="914781" y="72390"/>
                </a:lnTo>
                <a:lnTo>
                  <a:pt x="919810" y="71120"/>
                </a:lnTo>
                <a:lnTo>
                  <a:pt x="927049" y="64770"/>
                </a:lnTo>
                <a:lnTo>
                  <a:pt x="934275" y="57150"/>
                </a:lnTo>
                <a:lnTo>
                  <a:pt x="941501" y="48260"/>
                </a:lnTo>
                <a:lnTo>
                  <a:pt x="948740" y="39370"/>
                </a:lnTo>
                <a:lnTo>
                  <a:pt x="948740" y="30480"/>
                </a:lnTo>
                <a:close/>
              </a:path>
              <a:path w="1083945" h="398780">
                <a:moveTo>
                  <a:pt x="969949" y="121920"/>
                </a:moveTo>
                <a:lnTo>
                  <a:pt x="952588" y="104140"/>
                </a:lnTo>
                <a:lnTo>
                  <a:pt x="935240" y="88900"/>
                </a:lnTo>
                <a:lnTo>
                  <a:pt x="929449" y="88900"/>
                </a:lnTo>
                <a:lnTo>
                  <a:pt x="892822" y="127000"/>
                </a:lnTo>
                <a:lnTo>
                  <a:pt x="898575" y="134620"/>
                </a:lnTo>
                <a:lnTo>
                  <a:pt x="904151" y="140970"/>
                </a:lnTo>
                <a:lnTo>
                  <a:pt x="909358" y="146050"/>
                </a:lnTo>
                <a:lnTo>
                  <a:pt x="914031" y="151130"/>
                </a:lnTo>
                <a:lnTo>
                  <a:pt x="927531" y="160020"/>
                </a:lnTo>
                <a:lnTo>
                  <a:pt x="937171" y="160020"/>
                </a:lnTo>
                <a:lnTo>
                  <a:pt x="968019" y="129540"/>
                </a:lnTo>
                <a:lnTo>
                  <a:pt x="969949" y="121920"/>
                </a:lnTo>
                <a:close/>
              </a:path>
              <a:path w="1083945" h="398780">
                <a:moveTo>
                  <a:pt x="1083716" y="99060"/>
                </a:moveTo>
                <a:lnTo>
                  <a:pt x="1051661" y="63500"/>
                </a:lnTo>
                <a:lnTo>
                  <a:pt x="1023937" y="55880"/>
                </a:lnTo>
                <a:lnTo>
                  <a:pt x="1015352" y="72390"/>
                </a:lnTo>
                <a:lnTo>
                  <a:pt x="1007313" y="86360"/>
                </a:lnTo>
                <a:lnTo>
                  <a:pt x="1000353" y="99060"/>
                </a:lnTo>
                <a:lnTo>
                  <a:pt x="995019" y="107950"/>
                </a:lnTo>
                <a:lnTo>
                  <a:pt x="989241" y="123190"/>
                </a:lnTo>
                <a:lnTo>
                  <a:pt x="989241" y="129540"/>
                </a:lnTo>
                <a:lnTo>
                  <a:pt x="994067" y="132715"/>
                </a:lnTo>
                <a:lnTo>
                  <a:pt x="998880" y="129540"/>
                </a:lnTo>
                <a:lnTo>
                  <a:pt x="998880" y="134620"/>
                </a:lnTo>
                <a:lnTo>
                  <a:pt x="996950" y="134620"/>
                </a:lnTo>
                <a:lnTo>
                  <a:pt x="994067" y="132715"/>
                </a:lnTo>
                <a:lnTo>
                  <a:pt x="985431" y="138430"/>
                </a:lnTo>
                <a:lnTo>
                  <a:pt x="973810" y="147320"/>
                </a:lnTo>
                <a:lnTo>
                  <a:pt x="963625" y="156210"/>
                </a:lnTo>
                <a:lnTo>
                  <a:pt x="954519" y="166370"/>
                </a:lnTo>
                <a:lnTo>
                  <a:pt x="951293" y="171450"/>
                </a:lnTo>
                <a:lnTo>
                  <a:pt x="947534" y="176530"/>
                </a:lnTo>
                <a:lnTo>
                  <a:pt x="943406" y="181610"/>
                </a:lnTo>
                <a:lnTo>
                  <a:pt x="939101" y="186690"/>
                </a:lnTo>
                <a:lnTo>
                  <a:pt x="935456" y="194310"/>
                </a:lnTo>
                <a:lnTo>
                  <a:pt x="933069" y="201930"/>
                </a:lnTo>
                <a:lnTo>
                  <a:pt x="931773" y="208280"/>
                </a:lnTo>
                <a:lnTo>
                  <a:pt x="931379" y="214630"/>
                </a:lnTo>
                <a:lnTo>
                  <a:pt x="933310" y="219710"/>
                </a:lnTo>
                <a:lnTo>
                  <a:pt x="939101" y="222250"/>
                </a:lnTo>
                <a:lnTo>
                  <a:pt x="961275" y="222250"/>
                </a:lnTo>
                <a:lnTo>
                  <a:pt x="970673" y="220980"/>
                </a:lnTo>
                <a:lnTo>
                  <a:pt x="981519" y="219710"/>
                </a:lnTo>
                <a:lnTo>
                  <a:pt x="1006944" y="219710"/>
                </a:lnTo>
                <a:lnTo>
                  <a:pt x="1010450" y="215900"/>
                </a:lnTo>
                <a:lnTo>
                  <a:pt x="1010450" y="210820"/>
                </a:lnTo>
                <a:lnTo>
                  <a:pt x="1012367" y="219710"/>
                </a:lnTo>
                <a:lnTo>
                  <a:pt x="1006944" y="219710"/>
                </a:lnTo>
                <a:lnTo>
                  <a:pt x="999959" y="227330"/>
                </a:lnTo>
                <a:lnTo>
                  <a:pt x="991641" y="234950"/>
                </a:lnTo>
                <a:lnTo>
                  <a:pt x="985494" y="242570"/>
                </a:lnTo>
                <a:lnTo>
                  <a:pt x="981519" y="247650"/>
                </a:lnTo>
                <a:lnTo>
                  <a:pt x="969162" y="254000"/>
                </a:lnTo>
                <a:lnTo>
                  <a:pt x="957897" y="257810"/>
                </a:lnTo>
                <a:lnTo>
                  <a:pt x="947356" y="261620"/>
                </a:lnTo>
                <a:lnTo>
                  <a:pt x="937171" y="262890"/>
                </a:lnTo>
                <a:lnTo>
                  <a:pt x="931379" y="262890"/>
                </a:lnTo>
                <a:lnTo>
                  <a:pt x="927531" y="260350"/>
                </a:lnTo>
                <a:lnTo>
                  <a:pt x="923671" y="260350"/>
                </a:lnTo>
                <a:lnTo>
                  <a:pt x="919810" y="259080"/>
                </a:lnTo>
                <a:lnTo>
                  <a:pt x="917892" y="256540"/>
                </a:lnTo>
                <a:lnTo>
                  <a:pt x="914031" y="255270"/>
                </a:lnTo>
                <a:lnTo>
                  <a:pt x="910170" y="251460"/>
                </a:lnTo>
                <a:lnTo>
                  <a:pt x="908240" y="252730"/>
                </a:lnTo>
                <a:lnTo>
                  <a:pt x="904392" y="259080"/>
                </a:lnTo>
                <a:lnTo>
                  <a:pt x="896670" y="266700"/>
                </a:lnTo>
                <a:lnTo>
                  <a:pt x="894740" y="270510"/>
                </a:lnTo>
                <a:lnTo>
                  <a:pt x="888961" y="274320"/>
                </a:lnTo>
                <a:lnTo>
                  <a:pt x="883170" y="275590"/>
                </a:lnTo>
                <a:lnTo>
                  <a:pt x="865822" y="275590"/>
                </a:lnTo>
                <a:lnTo>
                  <a:pt x="840752" y="241300"/>
                </a:lnTo>
                <a:lnTo>
                  <a:pt x="835202" y="199390"/>
                </a:lnTo>
                <a:lnTo>
                  <a:pt x="832993" y="171450"/>
                </a:lnTo>
                <a:lnTo>
                  <a:pt x="832891" y="170180"/>
                </a:lnTo>
                <a:lnTo>
                  <a:pt x="831176" y="138430"/>
                </a:lnTo>
                <a:lnTo>
                  <a:pt x="831113" y="137160"/>
                </a:lnTo>
                <a:lnTo>
                  <a:pt x="829335" y="138430"/>
                </a:lnTo>
                <a:lnTo>
                  <a:pt x="829576" y="134620"/>
                </a:lnTo>
                <a:lnTo>
                  <a:pt x="829703" y="132715"/>
                </a:lnTo>
                <a:lnTo>
                  <a:pt x="829818" y="130810"/>
                </a:lnTo>
                <a:lnTo>
                  <a:pt x="829906" y="129540"/>
                </a:lnTo>
                <a:lnTo>
                  <a:pt x="833005" y="111760"/>
                </a:lnTo>
                <a:lnTo>
                  <a:pt x="838822" y="85090"/>
                </a:lnTo>
                <a:lnTo>
                  <a:pt x="833043" y="82550"/>
                </a:lnTo>
                <a:lnTo>
                  <a:pt x="831113" y="81280"/>
                </a:lnTo>
                <a:lnTo>
                  <a:pt x="829183" y="82550"/>
                </a:lnTo>
                <a:lnTo>
                  <a:pt x="823391" y="82550"/>
                </a:lnTo>
                <a:lnTo>
                  <a:pt x="817194" y="99060"/>
                </a:lnTo>
                <a:lnTo>
                  <a:pt x="812787" y="110490"/>
                </a:lnTo>
                <a:lnTo>
                  <a:pt x="809840" y="119380"/>
                </a:lnTo>
                <a:lnTo>
                  <a:pt x="807974" y="125730"/>
                </a:lnTo>
                <a:lnTo>
                  <a:pt x="807974" y="252730"/>
                </a:lnTo>
                <a:lnTo>
                  <a:pt x="809078" y="262890"/>
                </a:lnTo>
                <a:lnTo>
                  <a:pt x="809650" y="270510"/>
                </a:lnTo>
                <a:lnTo>
                  <a:pt x="809777" y="274320"/>
                </a:lnTo>
                <a:lnTo>
                  <a:pt x="809891" y="281940"/>
                </a:lnTo>
                <a:lnTo>
                  <a:pt x="809142" y="287020"/>
                </a:lnTo>
                <a:lnTo>
                  <a:pt x="779805" y="318897"/>
                </a:lnTo>
                <a:lnTo>
                  <a:pt x="779602" y="318897"/>
                </a:lnTo>
                <a:lnTo>
                  <a:pt x="771994" y="321310"/>
                </a:lnTo>
                <a:lnTo>
                  <a:pt x="763625" y="322580"/>
                </a:lnTo>
                <a:lnTo>
                  <a:pt x="755904" y="322580"/>
                </a:lnTo>
                <a:lnTo>
                  <a:pt x="768896" y="307340"/>
                </a:lnTo>
                <a:lnTo>
                  <a:pt x="769975" y="306070"/>
                </a:lnTo>
                <a:lnTo>
                  <a:pt x="780249" y="290830"/>
                </a:lnTo>
                <a:lnTo>
                  <a:pt x="786549" y="274320"/>
                </a:lnTo>
                <a:lnTo>
                  <a:pt x="788682" y="259080"/>
                </a:lnTo>
                <a:lnTo>
                  <a:pt x="788619" y="257810"/>
                </a:lnTo>
                <a:lnTo>
                  <a:pt x="788555" y="256540"/>
                </a:lnTo>
                <a:lnTo>
                  <a:pt x="788492" y="255270"/>
                </a:lnTo>
                <a:lnTo>
                  <a:pt x="788428" y="254000"/>
                </a:lnTo>
                <a:lnTo>
                  <a:pt x="788365" y="252730"/>
                </a:lnTo>
                <a:lnTo>
                  <a:pt x="788289" y="251460"/>
                </a:lnTo>
                <a:lnTo>
                  <a:pt x="761695" y="219710"/>
                </a:lnTo>
                <a:lnTo>
                  <a:pt x="761695" y="266700"/>
                </a:lnTo>
                <a:lnTo>
                  <a:pt x="761695" y="271780"/>
                </a:lnTo>
                <a:lnTo>
                  <a:pt x="732764" y="307340"/>
                </a:lnTo>
                <a:lnTo>
                  <a:pt x="732764" y="304800"/>
                </a:lnTo>
                <a:lnTo>
                  <a:pt x="730834" y="303530"/>
                </a:lnTo>
                <a:lnTo>
                  <a:pt x="728903" y="299720"/>
                </a:lnTo>
                <a:lnTo>
                  <a:pt x="726986" y="290830"/>
                </a:lnTo>
                <a:lnTo>
                  <a:pt x="725055" y="285750"/>
                </a:lnTo>
                <a:lnTo>
                  <a:pt x="725055" y="271780"/>
                </a:lnTo>
                <a:lnTo>
                  <a:pt x="726986" y="270510"/>
                </a:lnTo>
                <a:lnTo>
                  <a:pt x="732764" y="262890"/>
                </a:lnTo>
                <a:lnTo>
                  <a:pt x="740473" y="259080"/>
                </a:lnTo>
                <a:lnTo>
                  <a:pt x="750125" y="259080"/>
                </a:lnTo>
                <a:lnTo>
                  <a:pt x="753973" y="260350"/>
                </a:lnTo>
                <a:lnTo>
                  <a:pt x="755904" y="262890"/>
                </a:lnTo>
                <a:lnTo>
                  <a:pt x="761695" y="266700"/>
                </a:lnTo>
                <a:lnTo>
                  <a:pt x="761695" y="219710"/>
                </a:lnTo>
                <a:lnTo>
                  <a:pt x="748195" y="219710"/>
                </a:lnTo>
                <a:lnTo>
                  <a:pt x="718693" y="243840"/>
                </a:lnTo>
                <a:lnTo>
                  <a:pt x="699985" y="295910"/>
                </a:lnTo>
                <a:lnTo>
                  <a:pt x="699985" y="303530"/>
                </a:lnTo>
                <a:lnTo>
                  <a:pt x="701916" y="311150"/>
                </a:lnTo>
                <a:lnTo>
                  <a:pt x="703846" y="316230"/>
                </a:lnTo>
                <a:lnTo>
                  <a:pt x="699782" y="318897"/>
                </a:lnTo>
                <a:lnTo>
                  <a:pt x="697547" y="318897"/>
                </a:lnTo>
                <a:lnTo>
                  <a:pt x="673074" y="325120"/>
                </a:lnTo>
                <a:lnTo>
                  <a:pt x="644296" y="330200"/>
                </a:lnTo>
                <a:lnTo>
                  <a:pt x="611555" y="332740"/>
                </a:lnTo>
                <a:lnTo>
                  <a:pt x="574636" y="334010"/>
                </a:lnTo>
                <a:lnTo>
                  <a:pt x="535622" y="334010"/>
                </a:lnTo>
                <a:lnTo>
                  <a:pt x="502564" y="331470"/>
                </a:lnTo>
                <a:lnTo>
                  <a:pt x="475665" y="326390"/>
                </a:lnTo>
                <a:lnTo>
                  <a:pt x="455079" y="320040"/>
                </a:lnTo>
                <a:lnTo>
                  <a:pt x="451624" y="318897"/>
                </a:lnTo>
                <a:lnTo>
                  <a:pt x="451358" y="318897"/>
                </a:lnTo>
                <a:lnTo>
                  <a:pt x="447370" y="314960"/>
                </a:lnTo>
                <a:lnTo>
                  <a:pt x="447370" y="285750"/>
                </a:lnTo>
                <a:lnTo>
                  <a:pt x="445439" y="278130"/>
                </a:lnTo>
                <a:lnTo>
                  <a:pt x="441591" y="275590"/>
                </a:lnTo>
                <a:lnTo>
                  <a:pt x="435800" y="275590"/>
                </a:lnTo>
                <a:lnTo>
                  <a:pt x="430022" y="281940"/>
                </a:lnTo>
                <a:lnTo>
                  <a:pt x="430022" y="283210"/>
                </a:lnTo>
                <a:lnTo>
                  <a:pt x="426377" y="303530"/>
                </a:lnTo>
                <a:lnTo>
                  <a:pt x="423976" y="318897"/>
                </a:lnTo>
                <a:lnTo>
                  <a:pt x="422694" y="331470"/>
                </a:lnTo>
                <a:lnTo>
                  <a:pt x="422300" y="339090"/>
                </a:lnTo>
                <a:lnTo>
                  <a:pt x="422300" y="355600"/>
                </a:lnTo>
                <a:lnTo>
                  <a:pt x="451231" y="389890"/>
                </a:lnTo>
                <a:lnTo>
                  <a:pt x="492925" y="396240"/>
                </a:lnTo>
                <a:lnTo>
                  <a:pt x="520915" y="398780"/>
                </a:lnTo>
                <a:lnTo>
                  <a:pt x="553427" y="398780"/>
                </a:lnTo>
                <a:lnTo>
                  <a:pt x="583018" y="394970"/>
                </a:lnTo>
                <a:lnTo>
                  <a:pt x="607910" y="392430"/>
                </a:lnTo>
                <a:lnTo>
                  <a:pt x="666750" y="381000"/>
                </a:lnTo>
                <a:lnTo>
                  <a:pt x="708025" y="363220"/>
                </a:lnTo>
                <a:lnTo>
                  <a:pt x="725055" y="351790"/>
                </a:lnTo>
                <a:lnTo>
                  <a:pt x="730148" y="355600"/>
                </a:lnTo>
                <a:lnTo>
                  <a:pt x="736866" y="358140"/>
                </a:lnTo>
                <a:lnTo>
                  <a:pt x="745388" y="360680"/>
                </a:lnTo>
                <a:lnTo>
                  <a:pt x="755904" y="360680"/>
                </a:lnTo>
                <a:lnTo>
                  <a:pt x="777303" y="358140"/>
                </a:lnTo>
                <a:lnTo>
                  <a:pt x="790257" y="351790"/>
                </a:lnTo>
                <a:lnTo>
                  <a:pt x="795439" y="349250"/>
                </a:lnTo>
                <a:lnTo>
                  <a:pt x="810679" y="334010"/>
                </a:lnTo>
                <a:lnTo>
                  <a:pt x="817410" y="322580"/>
                </a:lnTo>
                <a:lnTo>
                  <a:pt x="819581" y="318897"/>
                </a:lnTo>
                <a:lnTo>
                  <a:pt x="818807" y="316230"/>
                </a:lnTo>
                <a:lnTo>
                  <a:pt x="817613" y="312420"/>
                </a:lnTo>
                <a:lnTo>
                  <a:pt x="823391" y="312420"/>
                </a:lnTo>
                <a:lnTo>
                  <a:pt x="821156" y="316230"/>
                </a:lnTo>
                <a:lnTo>
                  <a:pt x="819683" y="318897"/>
                </a:lnTo>
                <a:lnTo>
                  <a:pt x="823391" y="323850"/>
                </a:lnTo>
                <a:lnTo>
                  <a:pt x="831113" y="331470"/>
                </a:lnTo>
                <a:lnTo>
                  <a:pt x="838314" y="336550"/>
                </a:lnTo>
                <a:lnTo>
                  <a:pt x="845337" y="340360"/>
                </a:lnTo>
                <a:lnTo>
                  <a:pt x="851992" y="342900"/>
                </a:lnTo>
                <a:lnTo>
                  <a:pt x="858113" y="342900"/>
                </a:lnTo>
                <a:lnTo>
                  <a:pt x="874712" y="340360"/>
                </a:lnTo>
                <a:lnTo>
                  <a:pt x="889685" y="328930"/>
                </a:lnTo>
                <a:lnTo>
                  <a:pt x="902843" y="312420"/>
                </a:lnTo>
                <a:lnTo>
                  <a:pt x="914031" y="289560"/>
                </a:lnTo>
                <a:lnTo>
                  <a:pt x="919810" y="295910"/>
                </a:lnTo>
                <a:lnTo>
                  <a:pt x="927531" y="297180"/>
                </a:lnTo>
                <a:lnTo>
                  <a:pt x="937171" y="297180"/>
                </a:lnTo>
                <a:lnTo>
                  <a:pt x="946213" y="295910"/>
                </a:lnTo>
                <a:lnTo>
                  <a:pt x="955967" y="293370"/>
                </a:lnTo>
                <a:lnTo>
                  <a:pt x="963828" y="289560"/>
                </a:lnTo>
                <a:lnTo>
                  <a:pt x="966457" y="288290"/>
                </a:lnTo>
                <a:lnTo>
                  <a:pt x="977658" y="281940"/>
                </a:lnTo>
                <a:lnTo>
                  <a:pt x="984478" y="275590"/>
                </a:lnTo>
                <a:lnTo>
                  <a:pt x="995375" y="265430"/>
                </a:lnTo>
                <a:lnTo>
                  <a:pt x="997966" y="262890"/>
                </a:lnTo>
                <a:lnTo>
                  <a:pt x="1010932" y="250190"/>
                </a:lnTo>
                <a:lnTo>
                  <a:pt x="1024305" y="236220"/>
                </a:lnTo>
                <a:lnTo>
                  <a:pt x="1035507" y="222250"/>
                </a:lnTo>
                <a:lnTo>
                  <a:pt x="1040599" y="214630"/>
                </a:lnTo>
                <a:lnTo>
                  <a:pt x="1042898" y="210820"/>
                </a:lnTo>
                <a:lnTo>
                  <a:pt x="1044435" y="208280"/>
                </a:lnTo>
                <a:lnTo>
                  <a:pt x="1047178" y="201930"/>
                </a:lnTo>
                <a:lnTo>
                  <a:pt x="1049007" y="196850"/>
                </a:lnTo>
                <a:lnTo>
                  <a:pt x="1046111" y="189230"/>
                </a:lnTo>
                <a:lnTo>
                  <a:pt x="1045159" y="186690"/>
                </a:lnTo>
                <a:lnTo>
                  <a:pt x="1007554" y="186690"/>
                </a:lnTo>
                <a:lnTo>
                  <a:pt x="966203" y="189115"/>
                </a:lnTo>
                <a:lnTo>
                  <a:pt x="977963" y="177800"/>
                </a:lnTo>
                <a:lnTo>
                  <a:pt x="993089" y="167640"/>
                </a:lnTo>
                <a:lnTo>
                  <a:pt x="1011110" y="158750"/>
                </a:lnTo>
                <a:lnTo>
                  <a:pt x="1031659" y="151130"/>
                </a:lnTo>
                <a:lnTo>
                  <a:pt x="1048766" y="143510"/>
                </a:lnTo>
                <a:lnTo>
                  <a:pt x="1056881" y="138430"/>
                </a:lnTo>
                <a:lnTo>
                  <a:pt x="1060653" y="134620"/>
                </a:lnTo>
                <a:lnTo>
                  <a:pt x="1065707" y="129540"/>
                </a:lnTo>
                <a:lnTo>
                  <a:pt x="1072057" y="123190"/>
                </a:lnTo>
                <a:lnTo>
                  <a:pt x="1077696" y="115570"/>
                </a:lnTo>
                <a:lnTo>
                  <a:pt x="1081519" y="106680"/>
                </a:lnTo>
                <a:lnTo>
                  <a:pt x="1083716" y="99060"/>
                </a:lnTo>
                <a:close/>
              </a:path>
            </a:pathLst>
          </a:custGeom>
          <a:solidFill>
            <a:srgbClr val="D8261C"/>
          </a:solidFill>
        </p:spPr>
        <p:txBody>
          <a:bodyPr wrap="square" lIns="0" tIns="0" rIns="0" bIns="0" rtlCol="0"/>
          <a:lstStyle/>
          <a:p>
            <a:endParaRPr sz="1579"/>
          </a:p>
        </p:txBody>
      </p:sp>
      <p:pic>
        <p:nvPicPr>
          <p:cNvPr id="16" name="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403237" y="341398"/>
            <a:ext cx="1037687" cy="501560"/>
          </a:xfrm>
          <a:prstGeom prst="rect">
            <a:avLst/>
          </a:prstGeom>
        </p:spPr>
      </p:pic>
      <p:sp>
        <p:nvSpPr>
          <p:cNvPr id="17" name="object 17"/>
          <p:cNvSpPr txBox="1"/>
          <p:nvPr/>
        </p:nvSpPr>
        <p:spPr>
          <a:xfrm>
            <a:off x="9039876" y="7165837"/>
            <a:ext cx="31839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47">
              <a:lnSpc>
                <a:spcPts val="2413"/>
              </a:lnSpc>
            </a:pPr>
            <a:r>
              <a:rPr sz="2105" b="1" spc="-19" dirty="0">
                <a:solidFill>
                  <a:srgbClr val="FFFFFF"/>
                </a:solidFill>
                <a:latin typeface="Arial"/>
                <a:cs typeface="Arial"/>
              </a:rPr>
              <a:t>16</a:t>
            </a:r>
            <a:endParaRPr sz="210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012" y="3089295"/>
            <a:ext cx="2333848" cy="691336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Rounded MT Bold" panose="020F0704030504030204" pitchFamily="34" charset="0"/>
              </a:rPr>
              <a:t>Activity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4"/>
            <a:ext cx="9623425" cy="762774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GB" sz="3200" dirty="0"/>
              <a:t>Complementary Feeding</a:t>
            </a:r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D4F19F-C1D3-425F-9D76-A83E438C50D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5775" y="1666082"/>
            <a:ext cx="718185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7" y="88455"/>
            <a:ext cx="9623425" cy="619897"/>
          </a:xfrm>
          <a:solidFill>
            <a:srgbClr val="92D050"/>
          </a:solidFill>
        </p:spPr>
        <p:txBody>
          <a:bodyPr/>
          <a:lstStyle/>
          <a:p>
            <a:pPr algn="ctr"/>
            <a:r>
              <a:rPr lang="en-GB" sz="3200" dirty="0"/>
              <a:t>Assessing a breastfeed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23111"/>
            <a:ext cx="9779000" cy="1008112"/>
          </a:xfrm>
        </p:spPr>
        <p:txBody>
          <a:bodyPr/>
          <a:lstStyle/>
          <a:p>
            <a:r>
              <a:rPr lang="en-GB" sz="3200" dirty="0"/>
              <a:t>	</a:t>
            </a:r>
            <a:r>
              <a:rPr lang="en-GB" sz="2400" dirty="0"/>
              <a:t>After completing this session participants will be able to:</a:t>
            </a:r>
          </a:p>
          <a:p>
            <a:endParaRPr lang="en-GB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F7EF6F-4FA4-4F9F-A25C-F023C3731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8228" y="1626021"/>
            <a:ext cx="9137972" cy="55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Understand the Importance of Timely Introduction of Complementary Foods: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Explore the significance of introducing complementary foods at the right time (around 6 months) to support optimal growth and development, according to IYCF guidelines.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Learn Key Nutritional Components for Complementary Feeding:</a:t>
            </a:r>
            <a:b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Highlight the essential nutrients required in complementary foods, such as iron, protein, vitamins, and fats, to meet the growing nutritional needs of infants.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0A655-2B5F-4AA6-8E98-2FD6084D8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D1ABCB0-0FF1-4E5E-B49E-5110336B6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29" y="2700511"/>
            <a:ext cx="9339284" cy="18002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10707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D75F-10A5-4C1C-AB3E-AC9347882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1A1A29F-C518-417E-B92B-B9556B046D5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0396" y="1537394"/>
            <a:ext cx="5985271" cy="4619501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96782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DAB49-D595-49F7-A7D2-3CAD8E72F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1C0B1D7-FE13-4E08-8C0F-46B4936E5F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59" y="2700511"/>
            <a:ext cx="10224681" cy="1575358"/>
          </a:xfrm>
        </p:spPr>
      </p:pic>
    </p:spTree>
    <p:extLst>
      <p:ext uri="{BB962C8B-B14F-4D97-AF65-F5344CB8AC3E}">
        <p14:creationId xmlns:p14="http://schemas.microsoft.com/office/powerpoint/2010/main" val="101595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FC47E-A3A8-4066-B116-C2290DE35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56295"/>
            <a:ext cx="9623425" cy="1260475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00B050"/>
                </a:solidFill>
              </a:rPr>
              <a:t>Signs to begin Complementary Foods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74673-E914-4E6B-A1A0-C291A5179A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988" y="1795463"/>
            <a:ext cx="9780264" cy="5546725"/>
          </a:xfrm>
        </p:spPr>
        <p:txBody>
          <a:bodyPr/>
          <a:lstStyle/>
          <a:p>
            <a:pPr marL="571500" lvl="0" indent="-5715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Showing interest in the food others are eating.</a:t>
            </a:r>
          </a:p>
          <a:p>
            <a:pPr marL="571500" lvl="0" indent="-5715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Reaching out for food.</a:t>
            </a:r>
          </a:p>
          <a:p>
            <a:pPr marL="571500" lvl="0" indent="-5715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Putting objects into their mouth.</a:t>
            </a:r>
          </a:p>
          <a:p>
            <a:pPr marL="571500" lvl="0" indent="-5715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Developing better tongue control to move food around their mouth.</a:t>
            </a:r>
          </a:p>
          <a:p>
            <a:pPr marL="571500" lvl="0" indent="-5715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400" dirty="0"/>
              <a:t>Beginning to make munching movements with their jaws.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1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7AF94-740B-48EE-81A2-1F35407A8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862773"/>
            <a:ext cx="9623425" cy="813122"/>
          </a:xfrm>
        </p:spPr>
        <p:txBody>
          <a:bodyPr/>
          <a:lstStyle/>
          <a:p>
            <a:r>
              <a:rPr lang="en-US" sz="2800" dirty="0">
                <a:solidFill>
                  <a:srgbClr val="C00000"/>
                </a:solidFill>
              </a:rPr>
              <a:t>Risks of Starting Complementary Foods Too Early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2DE39-4099-44DB-B9B3-59BF6C5BD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987" y="2091960"/>
            <a:ext cx="9623425" cy="5546725"/>
          </a:xfrm>
        </p:spPr>
        <p:txBody>
          <a:bodyPr/>
          <a:lstStyle/>
          <a:p>
            <a:pPr marL="571500" lvl="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Breast milk may be replaced</a:t>
            </a:r>
            <a:endParaRPr lang="en-US" sz="2000" dirty="0"/>
          </a:p>
          <a:p>
            <a:pPr marL="571500" lvl="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Nutrient deficiencies</a:t>
            </a:r>
            <a:endParaRPr lang="en-US" sz="2000" dirty="0"/>
          </a:p>
          <a:p>
            <a:pPr marL="571500" lvl="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Increased risk of illness</a:t>
            </a:r>
            <a:endParaRPr lang="en-US" sz="2000" dirty="0"/>
          </a:p>
          <a:p>
            <a:pPr marL="571500" lvl="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Digestive issues</a:t>
            </a:r>
            <a:endParaRPr lang="en-US" sz="2000" dirty="0"/>
          </a:p>
          <a:p>
            <a:pPr marL="571500" lvl="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000" b="1" dirty="0"/>
              <a:t>Allergic reactions</a:t>
            </a:r>
            <a:endParaRPr lang="en-US" sz="2000" dirty="0"/>
          </a:p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B703E87-8558-4FB2-B12C-455A7CB11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26620" y="2700511"/>
            <a:ext cx="5285844" cy="310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222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756ED-41DF-43AE-ADE5-53B6D27ED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1070978"/>
            <a:ext cx="9623425" cy="1260475"/>
          </a:xfrm>
        </p:spPr>
        <p:txBody>
          <a:bodyPr/>
          <a:lstStyle/>
          <a:p>
            <a:r>
              <a:rPr lang="en-US" sz="2800" dirty="0">
                <a:solidFill>
                  <a:srgbClr val="C00000"/>
                </a:solidFill>
              </a:rPr>
              <a:t>Risks of Starting Complementary Foods Too Late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853AE-C07C-4AB8-B561-02043E361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146" y="2340471"/>
            <a:ext cx="9623425" cy="5546725"/>
          </a:xfrm>
        </p:spPr>
        <p:txBody>
          <a:bodyPr/>
          <a:lstStyle/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Growth issues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Malnutrition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Slower Development</a:t>
            </a:r>
          </a:p>
          <a:p>
            <a:pPr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Prone to Diseases</a:t>
            </a:r>
          </a:p>
        </p:txBody>
      </p:sp>
    </p:spTree>
    <p:extLst>
      <p:ext uri="{BB962C8B-B14F-4D97-AF65-F5344CB8AC3E}">
        <p14:creationId xmlns:p14="http://schemas.microsoft.com/office/powerpoint/2010/main" val="994615635"/>
      </p:ext>
    </p:extLst>
  </p:cSld>
  <p:clrMapOvr>
    <a:masterClrMapping/>
  </p:clrMapOvr>
</p:sld>
</file>

<file path=ppt/theme/theme1.xml><?xml version="1.0" encoding="utf-8"?>
<a:theme xmlns:a="http://schemas.openxmlformats.org/drawingml/2006/main" name="WHO OHP">
  <a:themeElements>
    <a:clrScheme name="WHO OH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O OH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HO OH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185</Words>
  <Application>Microsoft Office PowerPoint</Application>
  <PresentationFormat>Custom</PresentationFormat>
  <Paragraphs>31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Rounded MT Bold</vt:lpstr>
      <vt:lpstr>Calibri</vt:lpstr>
      <vt:lpstr>Courier New</vt:lpstr>
      <vt:lpstr>Wingdings</vt:lpstr>
      <vt:lpstr>WHO OHP</vt:lpstr>
      <vt:lpstr>PowerPoint Presentation</vt:lpstr>
      <vt:lpstr>Complementary Feeding</vt:lpstr>
      <vt:lpstr>Assessing a breastfeed</vt:lpstr>
      <vt:lpstr>PowerPoint Presentation</vt:lpstr>
      <vt:lpstr>PowerPoint Presentation</vt:lpstr>
      <vt:lpstr>PowerPoint Presentation</vt:lpstr>
      <vt:lpstr>Signs to begin Complementary Foods</vt:lpstr>
      <vt:lpstr>Risks of Starting Complementary Foods Too Early</vt:lpstr>
      <vt:lpstr>Risks of Starting Complementary Foods Too Late </vt:lpstr>
      <vt:lpstr>PowerPoint Presentation</vt:lpstr>
      <vt:lpstr>PowerPoint Presentation</vt:lpstr>
      <vt:lpstr>PowerPoint Presentation</vt:lpstr>
      <vt:lpstr>PowerPoint Presentation</vt:lpstr>
      <vt:lpstr>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infant and young child feeding</dc:title>
  <dc:creator>Ian</dc:creator>
  <cp:lastModifiedBy>DELL</cp:lastModifiedBy>
  <cp:revision>29</cp:revision>
  <dcterms:created xsi:type="dcterms:W3CDTF">2005-04-20T18:51:46Z</dcterms:created>
  <dcterms:modified xsi:type="dcterms:W3CDTF">2025-07-02T05:03:32Z</dcterms:modified>
</cp:coreProperties>
</file>